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323" r:id="rId5"/>
    <p:sldId id="531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458" r:id="rId20"/>
    <p:sldId id="337" r:id="rId2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13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2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39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52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5657" algn="l" defTabSz="91426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2788" algn="l" defTabSz="91426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199920" algn="l" defTabSz="91426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051" algn="l" defTabSz="91426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D543585-3350-58A8-C493-44BBE2878D92}" name="OPRG" initials="OPRG" userId="OPRG" providerId="None"/>
  <p188:author id="{6BDAAABD-3FED-2D62-9B31-C770BD43D2DD}" name="Kirsten Thomas (Porter Novelli)" initials="KT(N" userId="S::kirsten.thomas@porternovelli.com::8e7cd897-7e97-4e7b-9736-07d2f2d87461" providerId="AD"/>
  <p188:author id="{EFCF4FF6-E091-EDA5-0FA4-BF6F628F49BC}" name="Lindsey Fisher (Porter Novelli)" initials="LF(N" userId="S::lindsey.fisher@porternovelli.com::b12492c1-00a5-4d62-bbb7-918bd4ae746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a Belcher" initials="" lastIdx="56" clrIdx="0"/>
  <p:cmAuthor id="2" name="Weslyn Lu" initials="" lastIdx="139" clrIdx="1"/>
  <p:cmAuthor id="3" name="Taylor DeVoe" initials="" lastIdx="3" clrIdx="2"/>
  <p:cmAuthor id="4" name="David Bickel" initials="" lastIdx="8" clrIdx="3"/>
  <p:cmAuthor id="5" name="Dang, Jacqueline" initials="" lastIdx="4" clrIdx="4"/>
  <p:cmAuthor id="6" name="Jacqueline Dang" initials="" lastIdx="17" clrIdx="5"/>
  <p:cmAuthor id="7" name="Sharon Karlsberg" initials="" lastIdx="4" clrIdx="6"/>
  <p:cmAuthor id="8" name="Jacqueline L Zummo" initials="" lastIdx="1" clrIdx="7"/>
  <p:cmAuthor id="9" name="Suzanne Martinez (IB Health)" initials="" lastIdx="1" clrIdx="8"/>
  <p:cmAuthor id="10" name="Melissa Hoefel (Ketchum)" initials="" lastIdx="14" clrIdx="9"/>
  <p:cmAuthor id="11" name="Heather Gartman" initials="" lastIdx="5" clrIdx="10"/>
  <p:cmAuthor id="12" name="Heather Gartman (Ketchum)" initials="" lastIdx="6" clrIdx="11"/>
  <p:cmAuthor id="13" name="Appelmans, Frederic" initials="" lastIdx="2" clrIdx="12"/>
  <p:cmAuthor id="14" name="OPRG" initials="OPRG" lastIdx="6" clrIdx="13">
    <p:extLst>
      <p:ext uri="{19B8F6BF-5375-455C-9EA6-DF929625EA0E}">
        <p15:presenceInfo xmlns:p15="http://schemas.microsoft.com/office/powerpoint/2012/main" userId="OPR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99AA"/>
    <a:srgbClr val="ADADAD"/>
    <a:srgbClr val="B3A987"/>
    <a:srgbClr val="E01029"/>
    <a:srgbClr val="605D75"/>
    <a:srgbClr val="151F6D"/>
    <a:srgbClr val="840B55"/>
    <a:srgbClr val="FF6720"/>
    <a:srgbClr val="FEDD00"/>
    <a:srgbClr val="2CC8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63" autoAdjust="0"/>
    <p:restoredTop sz="96327"/>
  </p:normalViewPr>
  <p:slideViewPr>
    <p:cSldViewPr snapToGrid="0">
      <p:cViewPr varScale="1">
        <p:scale>
          <a:sx n="76" d="100"/>
          <a:sy n="76" d="100"/>
        </p:scale>
        <p:origin x="144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inka, Jasmin" userId="fc00b233-c2fc-4584-be36-8c6a4d19bf9c" providerId="ADAL" clId="{44C55825-26E2-4665-92D2-662A2F45FF8C}"/>
    <pc:docChg chg="mod delSld modSld modMainMaster">
      <pc:chgData name="Svinka, Jasmin" userId="fc00b233-c2fc-4584-be36-8c6a4d19bf9c" providerId="ADAL" clId="{44C55825-26E2-4665-92D2-662A2F45FF8C}" dt="2023-10-23T07:32:50.028" v="14" actId="20577"/>
      <pc:docMkLst>
        <pc:docMk/>
      </pc:docMkLst>
      <pc:sldChg chg="addSp modSp mod">
        <pc:chgData name="Svinka, Jasmin" userId="fc00b233-c2fc-4584-be36-8c6a4d19bf9c" providerId="ADAL" clId="{44C55825-26E2-4665-92D2-662A2F45FF8C}" dt="2023-10-23T07:32:50.028" v="14" actId="20577"/>
        <pc:sldMkLst>
          <pc:docMk/>
          <pc:sldMk cId="2219709244" sldId="323"/>
        </pc:sldMkLst>
        <pc:spChg chg="add mod">
          <ac:chgData name="Svinka, Jasmin" userId="fc00b233-c2fc-4584-be36-8c6a4d19bf9c" providerId="ADAL" clId="{44C55825-26E2-4665-92D2-662A2F45FF8C}" dt="2023-10-23T07:32:50.028" v="14" actId="20577"/>
          <ac:spMkLst>
            <pc:docMk/>
            <pc:sldMk cId="2219709244" sldId="323"/>
            <ac:spMk id="4" creationId="{03A607E1-0212-EB06-5392-2CEE8456C715}"/>
          </ac:spMkLst>
        </pc:spChg>
      </pc:sldChg>
      <pc:sldChg chg="del">
        <pc:chgData name="Svinka, Jasmin" userId="fc00b233-c2fc-4584-be36-8c6a4d19bf9c" providerId="ADAL" clId="{44C55825-26E2-4665-92D2-662A2F45FF8C}" dt="2023-10-23T07:27:28.571" v="0" actId="47"/>
        <pc:sldMkLst>
          <pc:docMk/>
          <pc:sldMk cId="2646614514" sldId="457"/>
        </pc:sldMkLst>
      </pc:sldChg>
      <pc:sldMasterChg chg="delSp mod delSldLayout">
        <pc:chgData name="Svinka, Jasmin" userId="fc00b233-c2fc-4584-be36-8c6a4d19bf9c" providerId="ADAL" clId="{44C55825-26E2-4665-92D2-662A2F45FF8C}" dt="2023-10-23T07:27:40.403" v="1" actId="33475"/>
        <pc:sldMasterMkLst>
          <pc:docMk/>
          <pc:sldMasterMk cId="0" sldId="2147483660"/>
        </pc:sldMasterMkLst>
        <pc:spChg chg="del">
          <ac:chgData name="Svinka, Jasmin" userId="fc00b233-c2fc-4584-be36-8c6a4d19bf9c" providerId="ADAL" clId="{44C55825-26E2-4665-92D2-662A2F45FF8C}" dt="2023-10-23T07:27:40.403" v="1" actId="33475"/>
          <ac:spMkLst>
            <pc:docMk/>
            <pc:sldMasterMk cId="0" sldId="2147483660"/>
            <ac:spMk id="4" creationId="{DCEB5A59-60C2-CA16-3F53-530EC35A6745}"/>
          </ac:spMkLst>
        </pc:spChg>
        <pc:sldLayoutChg chg="del">
          <pc:chgData name="Svinka, Jasmin" userId="fc00b233-c2fc-4584-be36-8c6a4d19bf9c" providerId="ADAL" clId="{44C55825-26E2-4665-92D2-662A2F45FF8C}" dt="2023-10-23T07:27:28.571" v="0" actId="47"/>
          <pc:sldLayoutMkLst>
            <pc:docMk/>
            <pc:sldMasterMk cId="0" sldId="2147483660"/>
            <pc:sldLayoutMk cId="3231025211" sldId="214748393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C0CC24-5AAB-1E4A-8425-7C8B5A8520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5AC3D3-1225-E741-9BA6-95F3080915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2B57F61-F687-A64D-889F-CFC7C931604F}" type="datetimeFigureOut">
              <a:rPr lang="en-US">
                <a:latin typeface="Arial" panose="020B0604020202020204" pitchFamily="34" charset="0"/>
              </a:rPr>
              <a:pPr>
                <a:defRPr/>
              </a:pPr>
              <a:t>10/24/2023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93AC08-FBCB-644B-A186-FD82D5F3BD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0B92C5-758E-4447-8685-FCB792EA1E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8B9DC18-F474-5144-AF82-74E2A1BE2B4F}" type="slidenum">
              <a:rPr lang="en-US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2A40C6-363A-D54C-A0AD-9B3D25289B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52D596-22B1-C44A-9273-1D6920BF6D9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568C741-784D-C14F-95B2-75F92A637A65}" type="datetimeFigureOut">
              <a:rPr lang="en-US" smtClean="0"/>
              <a:pPr>
                <a:defRPr/>
              </a:pPr>
              <a:t>10/24/2023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8B5BF6C-86BB-BF43-9A11-02A312F902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2E2789F-7479-3149-9A68-AF1616D6EE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668972-DBE2-E648-853D-5A7FDFD3BE3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358963-5B99-514C-88A2-B4C11A880B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C921214-E832-274D-A515-2E1186F647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132"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263"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394"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526"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8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74507-65D2-479A-A35E-CFF865AD5E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24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1_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50B24137-05D7-FA7F-8E73-50CFAF0BB3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401" y="5598870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900" b="1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770400-B5E3-8E86-16D3-74444D1AD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4685665"/>
            <a:ext cx="8997024" cy="68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200"/>
              </a:lnSpc>
              <a:defRPr sz="3800" b="1" i="0" cap="none" spc="0" baseline="0">
                <a:solidFill>
                  <a:schemeClr val="bg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9F4E6B-1C6D-07C3-BCA9-E78964CD84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401" y="5887534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425" b="0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8BA9991-E50E-8965-C781-50935FCA9F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7413" y="5699303"/>
            <a:ext cx="1760018" cy="419052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AA4AD52-FE9E-9AA0-830D-340E2BDD92F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29631"/>
            <a:ext cx="12192000" cy="3285067"/>
          </a:xfrm>
          <a:custGeom>
            <a:avLst/>
            <a:gdLst>
              <a:gd name="connsiteX0" fmla="*/ 2021205 w 12192000"/>
              <a:gd name="connsiteY0" fmla="*/ 40 h 3285067"/>
              <a:gd name="connsiteX1" fmla="*/ 12192000 w 12192000"/>
              <a:gd name="connsiteY1" fmla="*/ 40 h 3285067"/>
              <a:gd name="connsiteX2" fmla="*/ 12192000 w 12192000"/>
              <a:gd name="connsiteY2" fmla="*/ 3285067 h 3285067"/>
              <a:gd name="connsiteX3" fmla="*/ 0 w 12192000"/>
              <a:gd name="connsiteY3" fmla="*/ 3285067 h 3285067"/>
              <a:gd name="connsiteX4" fmla="*/ 0 w 12192000"/>
              <a:gd name="connsiteY4" fmla="*/ 1506224 h 3285067"/>
              <a:gd name="connsiteX5" fmla="*/ 847090 w 12192000"/>
              <a:gd name="connsiteY5" fmla="*/ 409722 h 3285067"/>
              <a:gd name="connsiteX6" fmla="*/ 2021205 w 12192000"/>
              <a:gd name="connsiteY6" fmla="*/ 40 h 328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285067">
                <a:moveTo>
                  <a:pt x="2021205" y="40"/>
                </a:moveTo>
                <a:lnTo>
                  <a:pt x="12192000" y="40"/>
                </a:lnTo>
                <a:lnTo>
                  <a:pt x="12192000" y="3285067"/>
                </a:lnTo>
                <a:lnTo>
                  <a:pt x="0" y="3285067"/>
                </a:lnTo>
                <a:lnTo>
                  <a:pt x="0" y="1506224"/>
                </a:lnTo>
                <a:cubicBezTo>
                  <a:pt x="203835" y="1107957"/>
                  <a:pt x="462280" y="699543"/>
                  <a:pt x="847090" y="409722"/>
                </a:cubicBezTo>
                <a:cubicBezTo>
                  <a:pt x="1038225" y="266397"/>
                  <a:pt x="1391920" y="-3765"/>
                  <a:pt x="2021205" y="4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2181214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126" y="2161309"/>
            <a:ext cx="11461749" cy="35282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EF57AC-E6C8-F910-79ED-F76FB3BED9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126" y="1574800"/>
            <a:ext cx="11461749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30EA408-BDA5-1120-95AB-259BA4578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26" y="5833872"/>
            <a:ext cx="8821000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4" name="Title Placeholder 6">
            <a:extLst>
              <a:ext uri="{FF2B5EF4-FFF2-40B4-BE49-F238E27FC236}">
                <a16:creationId xmlns:a16="http://schemas.microsoft.com/office/drawing/2014/main" id="{3700745A-22BA-4BE9-1AAC-1A73B9321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034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7286" y="1574801"/>
            <a:ext cx="5577840" cy="4114800"/>
          </a:xfrm>
        </p:spPr>
        <p:txBody>
          <a:bodyPr/>
          <a:lstStyle>
            <a:lvl4pPr>
              <a:spcAft>
                <a:spcPts val="40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852D3A1C-FC42-4C3C-CA91-0E85AFCC5B1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46876" y="1574800"/>
            <a:ext cx="5577840" cy="4114800"/>
          </a:xfrm>
        </p:spPr>
        <p:txBody>
          <a:bodyPr/>
          <a:lstStyle>
            <a:lvl4pPr>
              <a:spcAft>
                <a:spcPts val="40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9A034C5-A832-E1B1-D39A-FCC64F3507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7284" y="5833872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ED9B9CF2-FE37-6774-EB33-7981342450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5974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126" y="1574801"/>
            <a:ext cx="3719804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852D3A1C-FC42-4C3C-CA91-0E85AFCC5B1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236099" y="1574800"/>
            <a:ext cx="3719804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C47DC95C-3894-C033-5E7E-06964A9EE73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07072" y="1574800"/>
            <a:ext cx="3719804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8292EC5-755A-AD53-D396-EDEDEF1995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126" y="5833872"/>
            <a:ext cx="8968077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D9F04FC0-05F8-874B-C784-F53E61719C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6081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125" y="1574801"/>
            <a:ext cx="2743200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852D3A1C-FC42-4C3C-CA91-0E85AFCC5B1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300340" y="1574800"/>
            <a:ext cx="2743200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C47DC95C-3894-C033-5E7E-06964A9EE73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35555" y="1574800"/>
            <a:ext cx="2743200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EFF3AA82-AE0B-AD34-C046-B1F38464DAA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70770" y="1574800"/>
            <a:ext cx="2743200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2349EDF-094A-F8D5-DF3C-B393DF4C69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5125" y="5833872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3AC57BCA-9504-14FA-3E4A-E04C08C6D4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3581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125" y="1574801"/>
            <a:ext cx="2103120" cy="4114800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 marL="403225" indent="-2190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/>
              <a:defRPr sz="1200"/>
            </a:lvl2pPr>
            <a:lvl3pPr marL="576263" indent="-173038">
              <a:lnSpc>
                <a:spcPct val="100000"/>
              </a:lnSpc>
              <a:spcAft>
                <a:spcPts val="400"/>
              </a:spcAft>
              <a:tabLst/>
              <a:defRPr sz="1000"/>
            </a:lvl3pPr>
            <a:lvl4pPr marL="749300" indent="-184150">
              <a:lnSpc>
                <a:spcPct val="100000"/>
              </a:lnSpc>
              <a:spcAft>
                <a:spcPts val="400"/>
              </a:spcAft>
              <a:tabLst/>
              <a:defRPr sz="1400"/>
            </a:lvl4pPr>
            <a:lvl5pPr marL="865188" indent="-127000">
              <a:lnSpc>
                <a:spcPct val="100000"/>
              </a:lnSpc>
              <a:spcAft>
                <a:spcPts val="400"/>
              </a:spcAft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9CA8025-E18F-AF52-8012-84B0EEA4E6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5125" y="5833872"/>
            <a:ext cx="9008998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192B8C37-C476-EF02-3D59-38DEB792D3C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704783" y="1574801"/>
            <a:ext cx="2103120" cy="4114800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 marL="403225" indent="-2190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/>
              <a:defRPr sz="1200"/>
            </a:lvl2pPr>
            <a:lvl3pPr marL="576263" indent="-173038">
              <a:lnSpc>
                <a:spcPct val="100000"/>
              </a:lnSpc>
              <a:spcAft>
                <a:spcPts val="400"/>
              </a:spcAft>
              <a:tabLst/>
              <a:defRPr sz="1000"/>
            </a:lvl3pPr>
            <a:lvl4pPr marL="749300" indent="-184150">
              <a:lnSpc>
                <a:spcPct val="100000"/>
              </a:lnSpc>
              <a:spcAft>
                <a:spcPts val="400"/>
              </a:spcAft>
              <a:tabLst/>
              <a:defRPr sz="1400"/>
            </a:lvl4pPr>
            <a:lvl5pPr marL="865188" indent="-127000">
              <a:lnSpc>
                <a:spcPct val="100000"/>
              </a:lnSpc>
              <a:spcAft>
                <a:spcPts val="400"/>
              </a:spcAft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5A16B268-7CAE-0403-574A-E59D6AE9B8D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044441" y="1574801"/>
            <a:ext cx="2103120" cy="4114800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 marL="403225" indent="-2190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/>
              <a:defRPr sz="1200"/>
            </a:lvl2pPr>
            <a:lvl3pPr marL="576263" indent="-173038">
              <a:lnSpc>
                <a:spcPct val="100000"/>
              </a:lnSpc>
              <a:spcAft>
                <a:spcPts val="400"/>
              </a:spcAft>
              <a:tabLst/>
              <a:defRPr sz="1000"/>
            </a:lvl3pPr>
            <a:lvl4pPr marL="749300" indent="-184150">
              <a:lnSpc>
                <a:spcPct val="100000"/>
              </a:lnSpc>
              <a:spcAft>
                <a:spcPts val="400"/>
              </a:spcAft>
              <a:tabLst/>
              <a:defRPr sz="1400"/>
            </a:lvl4pPr>
            <a:lvl5pPr marL="865188" indent="-127000">
              <a:lnSpc>
                <a:spcPct val="100000"/>
              </a:lnSpc>
              <a:spcAft>
                <a:spcPts val="400"/>
              </a:spcAft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0943DB4D-045D-1D8E-9EC7-A2EB9C0A40F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84099" y="1574801"/>
            <a:ext cx="2103120" cy="4114800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 marL="403225" indent="-2190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/>
              <a:defRPr sz="1200"/>
            </a:lvl2pPr>
            <a:lvl3pPr marL="576263" indent="-173038">
              <a:lnSpc>
                <a:spcPct val="100000"/>
              </a:lnSpc>
              <a:spcAft>
                <a:spcPts val="400"/>
              </a:spcAft>
              <a:tabLst/>
              <a:defRPr sz="1000"/>
            </a:lvl3pPr>
            <a:lvl4pPr marL="749300" indent="-184150">
              <a:lnSpc>
                <a:spcPct val="100000"/>
              </a:lnSpc>
              <a:spcAft>
                <a:spcPts val="400"/>
              </a:spcAft>
              <a:tabLst/>
              <a:defRPr sz="1400"/>
            </a:lvl4pPr>
            <a:lvl5pPr marL="865188" indent="-127000">
              <a:lnSpc>
                <a:spcPct val="100000"/>
              </a:lnSpc>
              <a:spcAft>
                <a:spcPts val="400"/>
              </a:spcAft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8EE4EDEB-E1CB-C3A8-8FFC-D77B7FE59F4B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723755" y="1574801"/>
            <a:ext cx="2103120" cy="4114800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 marL="403225" indent="-2190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/>
              <a:defRPr sz="1200"/>
            </a:lvl2pPr>
            <a:lvl3pPr marL="576263" indent="-173038">
              <a:lnSpc>
                <a:spcPct val="100000"/>
              </a:lnSpc>
              <a:spcAft>
                <a:spcPts val="400"/>
              </a:spcAft>
              <a:tabLst/>
              <a:defRPr sz="1000"/>
            </a:lvl3pPr>
            <a:lvl4pPr marL="749300" indent="-184150">
              <a:lnSpc>
                <a:spcPct val="100000"/>
              </a:lnSpc>
              <a:spcAft>
                <a:spcPts val="400"/>
              </a:spcAft>
              <a:tabLst/>
              <a:defRPr sz="1400"/>
            </a:lvl4pPr>
            <a:lvl5pPr marL="865188" indent="-127000">
              <a:lnSpc>
                <a:spcPct val="100000"/>
              </a:lnSpc>
              <a:spcAft>
                <a:spcPts val="400"/>
              </a:spcAft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E966EDDA-B729-2768-E361-EBEBC77F7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9933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Two Column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743CB082-12A6-FFE7-88AA-E3AD7C2383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24" y="1574800"/>
            <a:ext cx="5577840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F398F3-8E7A-E3D1-037D-8C143B1ED2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9035" y="1574800"/>
            <a:ext cx="5577840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E42C471-811A-8821-090E-A08A12DE83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125" y="5833872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4804418B-EF3D-3A32-BD87-8F570DEC5C4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65124" y="2161309"/>
            <a:ext cx="5577840" cy="3528292"/>
          </a:xfrm>
        </p:spPr>
        <p:txBody>
          <a:bodyPr/>
          <a:lstStyle>
            <a:lvl4pPr>
              <a:spcAft>
                <a:spcPts val="40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B60EB6CF-D235-6640-C96B-41EB4165275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49035" y="2161308"/>
            <a:ext cx="5577840" cy="3528292"/>
          </a:xfrm>
        </p:spPr>
        <p:txBody>
          <a:bodyPr/>
          <a:lstStyle>
            <a:lvl4pPr>
              <a:spcAft>
                <a:spcPts val="40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352F4CF6-3E20-6E01-EBFA-446DEA4BE2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3885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009720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BF1C7D-11D0-233B-4E6A-74BE1B917F1D}"/>
              </a:ext>
            </a:extLst>
          </p:cNvPr>
          <p:cNvSpPr/>
          <p:nvPr userDrawn="1"/>
        </p:nvSpPr>
        <p:spPr>
          <a:xfrm>
            <a:off x="9303657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CAEFDB29-B66E-4211-4F23-985ACA892C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958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35D086-7732-CE90-18C3-44F516A9F55C}"/>
              </a:ext>
            </a:extLst>
          </p:cNvPr>
          <p:cNvSpPr/>
          <p:nvPr userDrawn="1"/>
        </p:nvSpPr>
        <p:spPr>
          <a:xfrm>
            <a:off x="9303657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C585A90-46EE-51C9-716B-779C2BE03F4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2954" y="1574800"/>
            <a:ext cx="11465509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1721425-C3AC-D731-5446-FBFC6832DB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2954" y="5833872"/>
            <a:ext cx="8822578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C052F27-8D60-2ED1-70B8-F8566EC7E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871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ntent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35D086-7732-CE90-18C3-44F516A9F55C}"/>
              </a:ext>
            </a:extLst>
          </p:cNvPr>
          <p:cNvSpPr/>
          <p:nvPr userDrawn="1"/>
        </p:nvSpPr>
        <p:spPr>
          <a:xfrm>
            <a:off x="9303657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FA49E9DD-78F6-5597-EB84-D7AB1218F25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2954" y="2161309"/>
            <a:ext cx="11463921" cy="35282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B77F65-3156-B299-8A6C-78C84D9403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954" y="1574800"/>
            <a:ext cx="11463921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A54EF56-3344-6E40-FBB0-A7F8C22355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2954" y="5833872"/>
            <a:ext cx="8822672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22CFE453-07B9-F657-7165-293B06467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0074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DD3ADD7-6C65-C7B6-F5A3-C8D149E7BE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401" y="5598870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900" b="1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6A9473-9444-A1F0-5B86-11A3C05F69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4685665"/>
            <a:ext cx="8997024" cy="68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200"/>
              </a:lnSpc>
              <a:defRPr sz="3800" b="1" i="0" cap="none" spc="0" baseline="0">
                <a:solidFill>
                  <a:schemeClr val="accent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2982034D-4664-2E5A-69EB-08390D2395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401" y="5887534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425" b="0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E5C274-2D42-403C-473A-770A4C7681C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29631"/>
            <a:ext cx="12192000" cy="3285067"/>
          </a:xfrm>
          <a:custGeom>
            <a:avLst/>
            <a:gdLst>
              <a:gd name="connsiteX0" fmla="*/ 2021205 w 12192000"/>
              <a:gd name="connsiteY0" fmla="*/ 40 h 3285067"/>
              <a:gd name="connsiteX1" fmla="*/ 12192000 w 12192000"/>
              <a:gd name="connsiteY1" fmla="*/ 40 h 3285067"/>
              <a:gd name="connsiteX2" fmla="*/ 12192000 w 12192000"/>
              <a:gd name="connsiteY2" fmla="*/ 3285067 h 3285067"/>
              <a:gd name="connsiteX3" fmla="*/ 0 w 12192000"/>
              <a:gd name="connsiteY3" fmla="*/ 3285067 h 3285067"/>
              <a:gd name="connsiteX4" fmla="*/ 0 w 12192000"/>
              <a:gd name="connsiteY4" fmla="*/ 1506224 h 3285067"/>
              <a:gd name="connsiteX5" fmla="*/ 847090 w 12192000"/>
              <a:gd name="connsiteY5" fmla="*/ 409722 h 3285067"/>
              <a:gd name="connsiteX6" fmla="*/ 2021205 w 12192000"/>
              <a:gd name="connsiteY6" fmla="*/ 40 h 328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285067">
                <a:moveTo>
                  <a:pt x="2021205" y="40"/>
                </a:moveTo>
                <a:lnTo>
                  <a:pt x="12192000" y="40"/>
                </a:lnTo>
                <a:lnTo>
                  <a:pt x="12192000" y="3285067"/>
                </a:lnTo>
                <a:lnTo>
                  <a:pt x="0" y="3285067"/>
                </a:lnTo>
                <a:lnTo>
                  <a:pt x="0" y="1506224"/>
                </a:lnTo>
                <a:cubicBezTo>
                  <a:pt x="203835" y="1107957"/>
                  <a:pt x="462280" y="699543"/>
                  <a:pt x="847090" y="409722"/>
                </a:cubicBezTo>
                <a:cubicBezTo>
                  <a:pt x="1038225" y="266397"/>
                  <a:pt x="1391920" y="-3765"/>
                  <a:pt x="2021205" y="4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A1C1D5B-0DAB-DA38-12BB-A3F36F8A1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7413" y="5699303"/>
            <a:ext cx="1760018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788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D9B8EE-BC3B-7E56-2BBE-6D2C370C65A1}"/>
              </a:ext>
            </a:extLst>
          </p:cNvPr>
          <p:cNvSpPr/>
          <p:nvPr userDrawn="1"/>
        </p:nvSpPr>
        <p:spPr>
          <a:xfrm>
            <a:off x="9303657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C16E4CD3-9E39-972B-822E-2FB6F88681F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2956" y="1574801"/>
            <a:ext cx="557784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FA40973E-97B8-CC18-DF83-D8E5458BFF4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51206" y="1574800"/>
            <a:ext cx="557784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75F4F868-6A57-BD2C-72A2-6C2D05DC0D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954" y="5833872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4DF18F99-C415-6A21-53F7-F81A1461B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8249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Two Columns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D6D003-1246-E709-2DF8-74F1C8A9B5A4}"/>
              </a:ext>
            </a:extLst>
          </p:cNvPr>
          <p:cNvSpPr/>
          <p:nvPr userDrawn="1"/>
        </p:nvSpPr>
        <p:spPr>
          <a:xfrm>
            <a:off x="9303657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F3BF7B5-F230-E96D-98D7-CF567A21CD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26" y="1574800"/>
            <a:ext cx="5577840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A0F8500-D05C-9FBE-5637-930A42E9D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9036" y="1574800"/>
            <a:ext cx="5577840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C6019BB8-4236-7C60-D3CB-38266C08CF8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126" y="2161309"/>
            <a:ext cx="5577840" cy="352829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791413BD-FC17-1116-EEE6-F5134BDC2F3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49036" y="2161308"/>
            <a:ext cx="5577840" cy="352829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E7A3ABF-C0C7-D3AD-1C6A-97C68F14FD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5833872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DAFF137C-A676-5D1F-A450-8A6E5CE517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5801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BF1C7D-11D0-233B-4E6A-74BE1B917F1D}"/>
              </a:ext>
            </a:extLst>
          </p:cNvPr>
          <p:cNvSpPr/>
          <p:nvPr userDrawn="1"/>
        </p:nvSpPr>
        <p:spPr>
          <a:xfrm>
            <a:off x="9303657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60531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Gradient">
    <p:bg>
      <p:bgPr>
        <a:gradFill>
          <a:gsLst>
            <a:gs pos="0">
              <a:schemeClr val="accent2"/>
            </a:gs>
            <a:gs pos="39000">
              <a:srgbClr val="0090D4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D803154-09E7-7D60-B2A0-43C37AAF8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7450" r="17"/>
          <a:stretch/>
        </p:blipFill>
        <p:spPr>
          <a:xfrm>
            <a:off x="0" y="4865946"/>
            <a:ext cx="7164224" cy="126233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5063FC6-958F-F3EE-052E-38ECFC7FD1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7897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Amge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D803154-09E7-7D60-B2A0-43C37AAF8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453" t="-124" r="31" b="124"/>
          <a:stretch/>
        </p:blipFill>
        <p:spPr>
          <a:xfrm>
            <a:off x="0" y="4864608"/>
            <a:ext cx="7159752" cy="126187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8ECA461-0B56-34C2-12A1-F9FA61D992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2451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Sk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4">
            <a:extLst>
              <a:ext uri="{FF2B5EF4-FFF2-40B4-BE49-F238E27FC236}">
                <a16:creationId xmlns:a16="http://schemas.microsoft.com/office/drawing/2014/main" id="{E65B6354-97AF-5957-C7F2-00BE94BD3F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453" t="-124" r="31" b="124"/>
          <a:stretch/>
        </p:blipFill>
        <p:spPr>
          <a:xfrm>
            <a:off x="0" y="4864608"/>
            <a:ext cx="7159752" cy="126187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C1D202B-A253-38C5-CE70-C8B6EC0EEF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6832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_Gradient">
    <p:bg>
      <p:bgPr>
        <a:gradFill>
          <a:gsLst>
            <a:gs pos="0">
              <a:schemeClr val="accent2"/>
            </a:gs>
            <a:gs pos="39000">
              <a:srgbClr val="0090D4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2FF47D6-89C2-ABE6-B6D8-5558BDE456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16" r="6055"/>
          <a:stretch/>
        </p:blipFill>
        <p:spPr>
          <a:xfrm>
            <a:off x="0" y="1555006"/>
            <a:ext cx="12201553" cy="2926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8BCC669-489B-0220-682D-D288C3D266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560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_Amge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2FF47D6-89C2-ABE6-B6D8-5558BDE456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16" r="6055"/>
          <a:stretch/>
        </p:blipFill>
        <p:spPr>
          <a:xfrm>
            <a:off x="0" y="1555006"/>
            <a:ext cx="12201553" cy="2926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93C3D1E-B2ED-A612-DA14-6C36194874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2159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_Sk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2FF47D6-89C2-ABE6-B6D8-5558BDE456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16" r="6055"/>
          <a:stretch/>
        </p:blipFill>
        <p:spPr>
          <a:xfrm>
            <a:off x="0" y="1555006"/>
            <a:ext cx="12201553" cy="2926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473AA82-ECE0-F7A5-E289-AFE8B58AF7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6655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5C171C62-B9E9-6582-342F-9D93DA0990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16" r="6055"/>
          <a:stretch/>
        </p:blipFill>
        <p:spPr>
          <a:xfrm>
            <a:off x="0" y="1555006"/>
            <a:ext cx="12201553" cy="2926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1B675B-EC78-2DF2-E93B-69BFD8267FD2}"/>
              </a:ext>
            </a:extLst>
          </p:cNvPr>
          <p:cNvSpPr/>
          <p:nvPr userDrawn="1"/>
        </p:nvSpPr>
        <p:spPr>
          <a:xfrm>
            <a:off x="12192000" y="0"/>
            <a:ext cx="2842591" cy="6858000"/>
          </a:xfrm>
          <a:prstGeom prst="rect">
            <a:avLst/>
          </a:prstGeom>
          <a:solidFill>
            <a:srgbClr val="ECECEC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CB53F91-31AF-F0AA-72F9-1922F70D03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0788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2_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97F866D-C535-8B25-290D-B9A16BD990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401" y="2711764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900" b="1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73E3BC-9FC7-7368-4543-7697BFB3D5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1798559"/>
            <a:ext cx="8997024" cy="68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200"/>
              </a:lnSpc>
              <a:defRPr sz="3800" b="1" i="0" cap="none" spc="0" baseline="0">
                <a:solidFill>
                  <a:schemeClr val="bg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0C83F00A-0D83-4373-E33A-CF63E5680A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401" y="3000428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425" b="0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4D27B2B-D576-D71C-59A8-B9F113604B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636403"/>
            <a:ext cx="12192000" cy="2876162"/>
          </a:xfrm>
          <a:custGeom>
            <a:avLst/>
            <a:gdLst>
              <a:gd name="connsiteX0" fmla="*/ 1781810 w 12192000"/>
              <a:gd name="connsiteY0" fmla="*/ 31 h 2876162"/>
              <a:gd name="connsiteX1" fmla="*/ 12192000 w 12192000"/>
              <a:gd name="connsiteY1" fmla="*/ 31 h 2876162"/>
              <a:gd name="connsiteX2" fmla="*/ 12192000 w 12192000"/>
              <a:gd name="connsiteY2" fmla="*/ 2876162 h 2876162"/>
              <a:gd name="connsiteX3" fmla="*/ 0 w 12192000"/>
              <a:gd name="connsiteY3" fmla="*/ 2876162 h 2876162"/>
              <a:gd name="connsiteX4" fmla="*/ 0 w 12192000"/>
              <a:gd name="connsiteY4" fmla="*/ 1342353 h 2876162"/>
              <a:gd name="connsiteX5" fmla="*/ 753745 w 12192000"/>
              <a:gd name="connsiteY5" fmla="*/ 358915 h 2876162"/>
              <a:gd name="connsiteX6" fmla="*/ 1781810 w 12192000"/>
              <a:gd name="connsiteY6" fmla="*/ 31 h 287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2876162">
                <a:moveTo>
                  <a:pt x="1781810" y="31"/>
                </a:moveTo>
                <a:lnTo>
                  <a:pt x="12192000" y="31"/>
                </a:lnTo>
                <a:lnTo>
                  <a:pt x="12192000" y="2876162"/>
                </a:lnTo>
                <a:lnTo>
                  <a:pt x="0" y="2876162"/>
                </a:lnTo>
                <a:lnTo>
                  <a:pt x="0" y="1342353"/>
                </a:lnTo>
                <a:cubicBezTo>
                  <a:pt x="180341" y="986007"/>
                  <a:pt x="408940" y="618248"/>
                  <a:pt x="753745" y="358915"/>
                </a:cubicBezTo>
                <a:cubicBezTo>
                  <a:pt x="921385" y="232734"/>
                  <a:pt x="1231265" y="-3139"/>
                  <a:pt x="1781810" y="3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98945A5-9CA2-F0C7-7DFE-454036D91D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7413" y="2816776"/>
            <a:ext cx="1760018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1668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2_Gradient">
    <p:bg>
      <p:bgPr>
        <a:gradFill>
          <a:gsLst>
            <a:gs pos="0">
              <a:schemeClr val="accent2"/>
            </a:gs>
            <a:gs pos="39000">
              <a:srgbClr val="0090D4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48C15B1-698D-0DD2-BE1E-2358E7DD1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422" t="-61" r="-8" b="158"/>
          <a:stretch/>
        </p:blipFill>
        <p:spPr>
          <a:xfrm>
            <a:off x="0" y="749808"/>
            <a:ext cx="11475720" cy="3730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73691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4597D7E-D1C1-EAE1-64A8-318B79FEBA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8992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2_Amge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48C15B1-698D-0DD2-BE1E-2358E7DD1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422" t="-61" r="-8" b="158"/>
          <a:stretch/>
        </p:blipFill>
        <p:spPr>
          <a:xfrm>
            <a:off x="0" y="749808"/>
            <a:ext cx="11475720" cy="3730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73691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E64CB2D-D499-13BE-859F-0D4A7451CB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012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2_Sk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48C15B1-698D-0DD2-BE1E-2358E7DD1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422" t="-61" r="-8" b="158"/>
          <a:stretch/>
        </p:blipFill>
        <p:spPr>
          <a:xfrm>
            <a:off x="0" y="749808"/>
            <a:ext cx="11475720" cy="3730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73691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DB9FF05-D2C1-46C4-831A-32EB5C9F49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682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2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920762EF-0474-9358-6ED8-3916562844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422"/>
          <a:stretch/>
        </p:blipFill>
        <p:spPr>
          <a:xfrm>
            <a:off x="0" y="752078"/>
            <a:ext cx="11474606" cy="37343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73691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E21E1CC-5F5E-4E4C-063D-BBC7DE81B4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2299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with Image2_Blue">
    <p:bg>
      <p:bgPr>
        <a:gradFill>
          <a:gsLst>
            <a:gs pos="0">
              <a:schemeClr val="accent2"/>
            </a:gs>
            <a:gs pos="93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8C084657-8268-012C-F255-B0679B85348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12204191" cy="56896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53AC232-D482-5259-1392-EE2E55B47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9576" y="3059084"/>
            <a:ext cx="10645775" cy="57745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51B8E7A-1241-D7A4-262C-4A45158321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3372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with Image2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D22D8B5-A53E-9F27-F895-D6005176604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12204191" cy="56896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3059084"/>
            <a:ext cx="10645775" cy="57745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1BFBDD2-1AF9-91B5-BF36-65D95A417B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2453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_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DE2DDFB-68D7-644D-9E37-D72139CD6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26682" y="1574800"/>
            <a:ext cx="4977510" cy="3292474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915222-8AED-AE4D-E3B9-8E105C90D5C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9477" y="1574800"/>
            <a:ext cx="6599547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3438A0-3AFA-9012-C63A-4731533CE8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14490" y="4867275"/>
            <a:ext cx="4977510" cy="822324"/>
          </a:xfrm>
          <a:gradFill>
            <a:gsLst>
              <a:gs pos="0">
                <a:schemeClr val="accent2"/>
              </a:gs>
              <a:gs pos="31500">
                <a:srgbClr val="0090D4"/>
              </a:gs>
              <a:gs pos="63000">
                <a:schemeClr val="accent1"/>
              </a:gs>
            </a:gsLst>
            <a:lin ang="720000" scaled="0"/>
          </a:gradFill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Photo Title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C71F3598-B4FC-9300-B36C-0BB31AE92F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014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4DE4C5-7EF1-4E65-C3FD-C75C8FB94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5207" y="1574801"/>
            <a:ext cx="6244844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6A78CD8-646B-CF20-7BEF-9F4FA845C6D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1574800"/>
            <a:ext cx="5374893" cy="32924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D568CC3C-35DE-EF4B-4C3A-0CE5E6F5D4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1" y="4867275"/>
            <a:ext cx="5374893" cy="822324"/>
          </a:xfrm>
          <a:gradFill>
            <a:gsLst>
              <a:gs pos="0">
                <a:schemeClr val="accent2"/>
              </a:gs>
              <a:gs pos="31500">
                <a:srgbClr val="0090D4"/>
              </a:gs>
              <a:gs pos="63000">
                <a:schemeClr val="accent1"/>
              </a:gs>
            </a:gsLst>
            <a:lin ang="720000" scaled="0"/>
          </a:gradFill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Photo Title</a:t>
            </a: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3FF7C4F6-8FCE-FFCA-32B4-E7FE1F7DF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149188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keaway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F4BA461A-240D-E877-408F-9DE26CE11C8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1000" y="1574800"/>
            <a:ext cx="6503894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1267CAD-E012-4AA7-A3C8-4883534ED3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60080" y="1574800"/>
            <a:ext cx="3550920" cy="4114800"/>
          </a:xfrm>
          <a:noFill/>
        </p:spPr>
        <p:txBody>
          <a:bodyPr anchor="t"/>
          <a:lstStyle>
            <a:lvl1pPr marL="0" indent="0"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ADD TAKEAWAY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31FB8A24-E91E-9030-3097-499DEA6FC1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4243648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keaway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4DE4C5-7EF1-4E65-C3FD-C75C8FB94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5207" y="1574801"/>
            <a:ext cx="6244844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506DD96-9DEF-0024-7691-0ACAC39EC0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1949" y="1574802"/>
            <a:ext cx="5033915" cy="4114799"/>
          </a:xfrm>
          <a:noFill/>
        </p:spPr>
        <p:txBody>
          <a:bodyPr anchor="t"/>
          <a:lstStyle>
            <a:lvl1pPr marL="0" indent="0"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ADD TAKEAWAY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6F1E5442-21A0-77E1-5BB7-F319D1BBA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108248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2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5BE11003-33E3-C602-1590-A0E78DE24A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401" y="2711764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900" b="1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5EE928-3886-45B3-67DE-39C5D24FA5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1798559"/>
            <a:ext cx="8997024" cy="68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200"/>
              </a:lnSpc>
              <a:defRPr sz="3800" b="1" i="0" cap="none" spc="0" baseline="0">
                <a:solidFill>
                  <a:schemeClr val="accent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5E1E0F3-8278-99F7-3887-286AEFCDD3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401" y="3000428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425" b="0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3F56E97-E395-3C7D-D75B-6CBEFC99442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636403"/>
            <a:ext cx="12192000" cy="2876162"/>
          </a:xfrm>
          <a:custGeom>
            <a:avLst/>
            <a:gdLst>
              <a:gd name="connsiteX0" fmla="*/ 1781810 w 12192000"/>
              <a:gd name="connsiteY0" fmla="*/ 31 h 2876162"/>
              <a:gd name="connsiteX1" fmla="*/ 12192000 w 12192000"/>
              <a:gd name="connsiteY1" fmla="*/ 31 h 2876162"/>
              <a:gd name="connsiteX2" fmla="*/ 12192000 w 12192000"/>
              <a:gd name="connsiteY2" fmla="*/ 2876162 h 2876162"/>
              <a:gd name="connsiteX3" fmla="*/ 0 w 12192000"/>
              <a:gd name="connsiteY3" fmla="*/ 2876162 h 2876162"/>
              <a:gd name="connsiteX4" fmla="*/ 0 w 12192000"/>
              <a:gd name="connsiteY4" fmla="*/ 1342353 h 2876162"/>
              <a:gd name="connsiteX5" fmla="*/ 753745 w 12192000"/>
              <a:gd name="connsiteY5" fmla="*/ 358915 h 2876162"/>
              <a:gd name="connsiteX6" fmla="*/ 1781810 w 12192000"/>
              <a:gd name="connsiteY6" fmla="*/ 31 h 287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2876162">
                <a:moveTo>
                  <a:pt x="1781810" y="31"/>
                </a:moveTo>
                <a:lnTo>
                  <a:pt x="12192000" y="31"/>
                </a:lnTo>
                <a:lnTo>
                  <a:pt x="12192000" y="2876162"/>
                </a:lnTo>
                <a:lnTo>
                  <a:pt x="0" y="2876162"/>
                </a:lnTo>
                <a:lnTo>
                  <a:pt x="0" y="1342353"/>
                </a:lnTo>
                <a:cubicBezTo>
                  <a:pt x="180341" y="986007"/>
                  <a:pt x="408940" y="618248"/>
                  <a:pt x="753745" y="358915"/>
                </a:cubicBezTo>
                <a:cubicBezTo>
                  <a:pt x="921385" y="232734"/>
                  <a:pt x="1231265" y="-3139"/>
                  <a:pt x="1781810" y="3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CC6EE47-8032-AF6F-FABF-6E7F10DE4B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7413" y="2816776"/>
            <a:ext cx="1760018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9676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akeaway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74800"/>
            <a:ext cx="7226681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AAACF3E-83ED-52C4-27A7-1B90EAC241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60080" y="1574800"/>
            <a:ext cx="3550920" cy="4114800"/>
          </a:xfrm>
          <a:noFill/>
        </p:spPr>
        <p:txBody>
          <a:bodyPr anchor="t"/>
          <a:lstStyle>
            <a:lvl1pPr marL="0" indent="0"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ADD TAKEAWAY</a:t>
            </a:r>
          </a:p>
        </p:txBody>
      </p:sp>
      <p:sp>
        <p:nvSpPr>
          <p:cNvPr id="4" name="Title Placeholder 6">
            <a:extLst>
              <a:ext uri="{FF2B5EF4-FFF2-40B4-BE49-F238E27FC236}">
                <a16:creationId xmlns:a16="http://schemas.microsoft.com/office/drawing/2014/main" id="{26FF2F96-AD0E-EB85-4484-AE99D085D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6893868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akeaway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4405DBE-1BE7-E695-C62E-22EB44D99C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672" y="1574799"/>
            <a:ext cx="6815328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6B01E68-D740-637A-BD9F-BD42CE8E9D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7285" y="1574802"/>
            <a:ext cx="4783997" cy="4114799"/>
          </a:xfrm>
          <a:noFill/>
        </p:spPr>
        <p:txBody>
          <a:bodyPr anchor="t"/>
          <a:lstStyle>
            <a:lvl1pPr marL="0" indent="0"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ADD TAKEAWAY</a:t>
            </a: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CF2F8706-9F53-3F92-74D0-FFE34BCF91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587674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keaway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F4BA461A-240D-E877-408F-9DE26CE11C8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67285" y="1574800"/>
            <a:ext cx="11459589" cy="28829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6">
            <a:extLst>
              <a:ext uri="{FF2B5EF4-FFF2-40B4-BE49-F238E27FC236}">
                <a16:creationId xmlns:a16="http://schemas.microsoft.com/office/drawing/2014/main" id="{D3CD59DC-5DE1-B69A-80AE-C320922E6A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EF886CAD-5351-7713-14D9-6775796BA8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7286" y="4867275"/>
            <a:ext cx="11459588" cy="822325"/>
          </a:xfrm>
          <a:noFill/>
        </p:spPr>
        <p:txBody>
          <a:bodyPr anchor="ctr"/>
          <a:lstStyle>
            <a:lvl1pPr marL="0" indent="0" algn="l"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ADD TAKEAWAY</a:t>
            </a:r>
          </a:p>
        </p:txBody>
      </p:sp>
    </p:spTree>
    <p:extLst>
      <p:ext uri="{BB962C8B-B14F-4D97-AF65-F5344CB8AC3E}">
        <p14:creationId xmlns:p14="http://schemas.microsoft.com/office/powerpoint/2010/main" val="1355627365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Takeaway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F4BA461A-240D-E877-408F-9DE26CE11C8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67285" y="2161309"/>
            <a:ext cx="11459589" cy="22963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7D8F6F53-5D6A-B7D1-E934-127054AF6F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286" y="1574800"/>
            <a:ext cx="11459589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D50C4556-A8A5-B202-62A2-406BA8465C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7286" y="4867275"/>
            <a:ext cx="11459588" cy="822325"/>
          </a:xfrm>
          <a:noFill/>
        </p:spPr>
        <p:txBody>
          <a:bodyPr anchor="ctr"/>
          <a:lstStyle>
            <a:lvl1pPr marL="0" indent="0" algn="l"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ADD TAKEAWAY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8BB0B106-C721-639B-D509-06DA5A0568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8090151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574800"/>
            <a:ext cx="4059936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EC9213B5-827D-C71F-EF1A-7FC0B0C74C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44263" y="1574800"/>
            <a:ext cx="4059936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37BAA8D4-D7AA-9D91-4F96-00C161C4F3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2131" y="1574800"/>
            <a:ext cx="4059936" cy="4114800"/>
          </a:xfrm>
          <a:gradFill>
            <a:gsLst>
              <a:gs pos="0">
                <a:schemeClr val="accent2"/>
              </a:gs>
              <a:gs pos="81000">
                <a:schemeClr val="accent1"/>
              </a:gs>
            </a:gsLst>
            <a:lin ang="2700000" scaled="1"/>
          </a:gradFill>
        </p:spPr>
        <p:txBody>
          <a:bodyPr lIns="548640" tIns="457200" rIns="548640" bIns="457200" anchor="ctr" anchorCtr="0"/>
          <a:lstStyle>
            <a:lvl1pPr marL="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32556B1E-92C0-FF17-34F3-F0B2F7F8C5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7188689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ane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74800"/>
            <a:ext cx="4048125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EC9213B5-827D-C71F-EF1A-7FC0B0C74C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40700" y="1574800"/>
            <a:ext cx="4059556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F0EF2BBE-22ED-FE3F-3717-D0206AC89C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48126" y="1574800"/>
            <a:ext cx="4092574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27AFA4C9-F353-EFC2-0E28-99A47913C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7939855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74800"/>
            <a:ext cx="12192000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CADBF2AD-EE6C-ABE0-CB3B-C30862383B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0770821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with 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74800"/>
            <a:ext cx="5989320" cy="32924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D32751F7-C423-4BF6-B332-A88D7DE725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4334" y="1574800"/>
            <a:ext cx="5987666" cy="32924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E194A7D9-53FF-1665-CBB2-EE47190B8F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1" y="4867275"/>
            <a:ext cx="5987666" cy="822324"/>
          </a:xfrm>
          <a:gradFill>
            <a:gsLst>
              <a:gs pos="0">
                <a:schemeClr val="accent2"/>
              </a:gs>
              <a:gs pos="31500">
                <a:srgbClr val="0090D4"/>
              </a:gs>
              <a:gs pos="63000">
                <a:schemeClr val="accent1"/>
              </a:gs>
            </a:gsLst>
            <a:lin ang="720000" scaled="0"/>
          </a:gradFill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Photo title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63A00F1-1319-E5A2-4E6B-332C233E9A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02679" y="4867275"/>
            <a:ext cx="5987666" cy="822324"/>
          </a:xfrm>
          <a:gradFill>
            <a:gsLst>
              <a:gs pos="0">
                <a:schemeClr val="accent2"/>
              </a:gs>
              <a:gs pos="31500">
                <a:srgbClr val="0090D4"/>
              </a:gs>
              <a:gs pos="63000">
                <a:schemeClr val="accent1"/>
              </a:gs>
            </a:gsLst>
            <a:lin ang="720000" scaled="0"/>
          </a:gradFill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Photo title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68A4D2D3-4E8C-03CC-D5CF-F9F6FC16C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7823480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02400" y="1574800"/>
            <a:ext cx="2457450" cy="4114801"/>
          </a:xfr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478B418E-4070-C63D-241C-2774A3FC78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574801"/>
            <a:ext cx="6502399" cy="205739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DE74BD90-A83A-1901-41A0-21FE5E119B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25799" y="3632200"/>
            <a:ext cx="3276600" cy="20573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8014880-258D-BEA4-65D8-7CD8165D911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59850" y="1574801"/>
            <a:ext cx="3226933" cy="20573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0E4F7DF-234E-148E-00D8-7B89319F6C7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59850" y="3632200"/>
            <a:ext cx="3226933" cy="205739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01107484-51EE-8311-7A3E-FF87A3DB7CD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" y="3632200"/>
            <a:ext cx="3225799" cy="2057399"/>
          </a:xfr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A4D5B246-C7A9-4D5F-9C9B-61F4EB8664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8419958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tream_al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52DF42-1B24-E9B1-F26F-6CF440EE5D13}"/>
              </a:ext>
            </a:extLst>
          </p:cNvPr>
          <p:cNvSpPr/>
          <p:nvPr userDrawn="1"/>
        </p:nvSpPr>
        <p:spPr>
          <a:xfrm>
            <a:off x="767891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D645E1-4862-8D64-AE7A-47627A914695}"/>
              </a:ext>
            </a:extLst>
          </p:cNvPr>
          <p:cNvSpPr/>
          <p:nvPr userDrawn="1"/>
        </p:nvSpPr>
        <p:spPr>
          <a:xfrm>
            <a:off x="1048512" y="6362931"/>
            <a:ext cx="2260377" cy="208385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D3AC29-E555-4156-D017-773CC40A61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7285" y="5679583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71FB1242-F8A0-C971-9637-73C9F6AD1C9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286" y="1574800"/>
            <a:ext cx="10647363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56EC04-D0E9-4E75-E319-52A1C00A1A6D}"/>
              </a:ext>
            </a:extLst>
          </p:cNvPr>
          <p:cNvSpPr>
            <a:spLocks noGrp="1" noChangeArrowheads="1"/>
          </p:cNvSpPr>
          <p:nvPr userDrawn="1"/>
        </p:nvSpPr>
        <p:spPr bwMode="gray">
          <a:xfrm>
            <a:off x="367285" y="6332043"/>
            <a:ext cx="409575" cy="208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775867" eaLnBrk="1" hangingPunct="1">
              <a:defRPr/>
            </a:pPr>
            <a:fld id="{3DBC93D6-C358-9648-9CB7-FB101C9037AB}" type="slidenum">
              <a:rPr lang="en-US" sz="8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pPr algn="l" defTabSz="775867" eaLnBrk="1" hangingPunct="1">
                <a:defRPr/>
              </a:pPr>
              <a:t>‹#›</a:t>
            </a:fld>
            <a:endParaRPr lang="en-US" sz="8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3B91F8D5-9357-63C1-00EC-5DCE903EFC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434999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2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963B71A-4388-F238-AD31-D2DBEA79009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9828F19-FF7E-1521-AB61-7F8E4A657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834570" y="2622329"/>
            <a:ext cx="2654300" cy="631976"/>
          </a:xfrm>
          <a:prstGeom prst="rect">
            <a:avLst/>
          </a:prstGeom>
        </p:spPr>
      </p:pic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331CF89D-C1C4-8171-0803-9D2EC23283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2401" y="5598870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900" b="1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1DE13AB1-A8F8-B630-7248-D1B4D6C2FF1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2401" y="5887534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425" b="0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1A2AE21-FE10-95F6-6EAF-72DCE25B7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4685665"/>
            <a:ext cx="8997024" cy="68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200"/>
              </a:lnSpc>
              <a:defRPr sz="3800" b="1" i="0" cap="none" spc="0" baseline="0">
                <a:solidFill>
                  <a:schemeClr val="bg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A8496469-D70B-10BF-0592-AF37C2FE5D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715" r="28273"/>
          <a:stretch/>
        </p:blipFill>
        <p:spPr>
          <a:xfrm>
            <a:off x="-1" y="503797"/>
            <a:ext cx="12191999" cy="389320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F47FC550-B0A3-CD26-E090-2C7499C94B5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47413" y="5699303"/>
            <a:ext cx="1760018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58679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tream_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FD2F8FD-C59F-0497-1C96-F9ED88751A96}"/>
              </a:ext>
            </a:extLst>
          </p:cNvPr>
          <p:cNvSpPr/>
          <p:nvPr userDrawn="1"/>
        </p:nvSpPr>
        <p:spPr>
          <a:xfrm>
            <a:off x="767891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E6DBC2-A26A-8D43-BE88-D4C7E492D743}"/>
              </a:ext>
            </a:extLst>
          </p:cNvPr>
          <p:cNvSpPr/>
          <p:nvPr userDrawn="1"/>
        </p:nvSpPr>
        <p:spPr>
          <a:xfrm>
            <a:off x="1048512" y="6362931"/>
            <a:ext cx="2260377" cy="208385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865AC6-A05A-4E55-3F12-48C6AEE67458}"/>
              </a:ext>
            </a:extLst>
          </p:cNvPr>
          <p:cNvSpPr>
            <a:spLocks noGrp="1" noChangeArrowheads="1"/>
          </p:cNvSpPr>
          <p:nvPr userDrawn="1"/>
        </p:nvSpPr>
        <p:spPr bwMode="gray">
          <a:xfrm>
            <a:off x="367285" y="6332043"/>
            <a:ext cx="409575" cy="208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775867" eaLnBrk="1" hangingPunct="1">
              <a:defRPr/>
            </a:pPr>
            <a:fld id="{3DBC93D6-C358-9648-9CB7-FB101C9037AB}" type="slidenum">
              <a:rPr lang="en-US" sz="8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pPr algn="l" defTabSz="775867" eaLnBrk="1" hangingPunct="1">
                <a:defRPr/>
              </a:pPr>
              <a:t>‹#›</a:t>
            </a:fld>
            <a:endParaRPr lang="en-US" sz="8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D3AC29-E555-4156-D017-773CC40A61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7285" y="5679583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94273455-FF6F-8ADE-DD2B-25DEE0A326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286" y="1574800"/>
            <a:ext cx="10647363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9E19FE9F-36BF-354C-3021-23F88658EB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9400259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tream_al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70000D-D716-8CF4-F243-6EC433C7AC36}"/>
              </a:ext>
            </a:extLst>
          </p:cNvPr>
          <p:cNvSpPr/>
          <p:nvPr userDrawn="1"/>
        </p:nvSpPr>
        <p:spPr>
          <a:xfrm>
            <a:off x="0" y="5698671"/>
            <a:ext cx="5976257" cy="1159329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67A75E-5AAD-9992-F70C-EBFB8D563C53}"/>
              </a:ext>
            </a:extLst>
          </p:cNvPr>
          <p:cNvSpPr/>
          <p:nvPr userDrawn="1"/>
        </p:nvSpPr>
        <p:spPr>
          <a:xfrm>
            <a:off x="1819275" y="6327648"/>
            <a:ext cx="1549400" cy="228367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B84323-2C1E-F13E-B63A-4329FB369D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7285" y="5404104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D301C193-5767-C664-938C-B7C2447B71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286" y="1574800"/>
            <a:ext cx="10647363" cy="3705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62759C-62D6-43EB-ED30-D1DB0EE55731}"/>
              </a:ext>
            </a:extLst>
          </p:cNvPr>
          <p:cNvSpPr>
            <a:spLocks noGrp="1" noChangeArrowheads="1"/>
          </p:cNvSpPr>
          <p:nvPr userDrawn="1"/>
        </p:nvSpPr>
        <p:spPr bwMode="gray">
          <a:xfrm>
            <a:off x="384582" y="6299769"/>
            <a:ext cx="409575" cy="208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775867" eaLnBrk="1" hangingPunct="1">
              <a:defRPr/>
            </a:pPr>
            <a:fld id="{3DBC93D6-C358-9648-9CB7-FB101C9037AB}" type="slidenum">
              <a:rPr lang="en-US" sz="800">
                <a:solidFill>
                  <a:schemeClr val="bg1"/>
                </a:solidFill>
                <a:latin typeface="Century Gothic" panose="020B0502020202020204" pitchFamily="34" charset="0"/>
              </a:rPr>
              <a:pPr algn="l" defTabSz="775867" eaLnBrk="1" hangingPunct="1"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9F27C0C5-A621-1875-6DD1-05E7F2B8E7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697534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tream_al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70000D-D716-8CF4-F243-6EC433C7AC36}"/>
              </a:ext>
            </a:extLst>
          </p:cNvPr>
          <p:cNvSpPr/>
          <p:nvPr userDrawn="1"/>
        </p:nvSpPr>
        <p:spPr>
          <a:xfrm>
            <a:off x="0" y="5698671"/>
            <a:ext cx="5976257" cy="1159329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67A75E-5AAD-9992-F70C-EBFB8D563C53}"/>
              </a:ext>
            </a:extLst>
          </p:cNvPr>
          <p:cNvSpPr/>
          <p:nvPr userDrawn="1"/>
        </p:nvSpPr>
        <p:spPr>
          <a:xfrm>
            <a:off x="1819275" y="6327648"/>
            <a:ext cx="1549400" cy="228367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A8DB81A-8D46-EDD0-A9C3-EC82C50747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7285" y="5404104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74B82DF6-1BD0-235D-4322-670F89E6565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286" y="1574800"/>
            <a:ext cx="10647363" cy="3705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E9F018-2B30-8466-9630-77384C22E5B8}"/>
              </a:ext>
            </a:extLst>
          </p:cNvPr>
          <p:cNvSpPr>
            <a:spLocks noGrp="1" noChangeArrowheads="1"/>
          </p:cNvSpPr>
          <p:nvPr userDrawn="1"/>
        </p:nvSpPr>
        <p:spPr bwMode="gray">
          <a:xfrm>
            <a:off x="384582" y="6299769"/>
            <a:ext cx="409575" cy="208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775867" eaLnBrk="1" hangingPunct="1">
              <a:defRPr/>
            </a:pPr>
            <a:fld id="{3DBC93D6-C358-9648-9CB7-FB101C9037AB}" type="slidenum">
              <a:rPr lang="en-US" sz="800">
                <a:solidFill>
                  <a:schemeClr val="bg1"/>
                </a:solidFill>
                <a:latin typeface="Century Gothic" panose="020B0502020202020204" pitchFamily="34" charset="0"/>
              </a:rPr>
              <a:pPr algn="l" defTabSz="775867" eaLnBrk="1" hangingPunct="1"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9913E819-8D52-8A95-7D31-C73BEC59D8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4157359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tream_alt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570AD9-F776-9BD3-F569-E65C4607FC60}"/>
              </a:ext>
            </a:extLst>
          </p:cNvPr>
          <p:cNvSpPr/>
          <p:nvPr userDrawn="1"/>
        </p:nvSpPr>
        <p:spPr>
          <a:xfrm>
            <a:off x="3277590" y="219808"/>
            <a:ext cx="997527" cy="603504"/>
          </a:xfrm>
          <a:prstGeom prst="rect">
            <a:avLst/>
          </a:prstGeom>
          <a:solidFill>
            <a:schemeClr val="bg1">
              <a:alpha val="50000"/>
            </a:schemeClr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1C332D2-1F4E-F48E-13A6-799362D72D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7285" y="5833872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D2CF81CD-DD46-EA79-7BCD-7356762AFF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286" y="1574800"/>
            <a:ext cx="10647363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6C4BF043-2D21-E606-9266-D4F265644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026611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918" y="5259388"/>
            <a:ext cx="484293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 userDrawn="1"/>
        </p:nvSpPr>
        <p:spPr>
          <a:xfrm>
            <a:off x="1382184" y="887414"/>
            <a:ext cx="10479616" cy="1470025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Aft>
                <a:spcPct val="0"/>
              </a:spcAft>
              <a:defRPr/>
            </a:pPr>
            <a:endParaRPr lang="en-US" sz="4800" b="1" i="1">
              <a:solidFill>
                <a:srgbClr val="007CC3"/>
              </a:solidFill>
              <a:cs typeface="Arial"/>
            </a:endParaRPr>
          </a:p>
        </p:txBody>
      </p:sp>
      <p:sp>
        <p:nvSpPr>
          <p:cNvPr id="5" name="TextBox 3"/>
          <p:cNvSpPr txBox="1"/>
          <p:nvPr userDrawn="1"/>
        </p:nvSpPr>
        <p:spPr>
          <a:xfrm>
            <a:off x="6623051" y="2214563"/>
            <a:ext cx="5568949" cy="37965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sz="1867" b="1" i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39350" y="260649"/>
            <a:ext cx="11713468" cy="2016225"/>
          </a:xfrm>
        </p:spPr>
        <p:txBody>
          <a:bodyPr anchor="b"/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1" y="5562601"/>
            <a:ext cx="1440543" cy="144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1115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3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F0480007-88D5-CC08-E690-0D2A587EC2B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7AA08890-C485-34DF-5ECD-52D95522C2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401" y="5598870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900" b="1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D13C9E7-015A-9060-8A00-B217FC75C1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4685665"/>
            <a:ext cx="8997024" cy="68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200"/>
              </a:lnSpc>
              <a:defRPr sz="3800" b="1" i="0" cap="none" spc="0" baseline="0">
                <a:solidFill>
                  <a:schemeClr val="accent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A31B3807-1489-CAA0-5705-0C3FFD4AFE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401" y="5887534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425" b="0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094DDB1-9376-22E5-801C-9ED1A18332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15" r="28273"/>
          <a:stretch/>
        </p:blipFill>
        <p:spPr>
          <a:xfrm>
            <a:off x="-1" y="503797"/>
            <a:ext cx="12191999" cy="389320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656695F1-0166-D86D-6A54-F901CD88C1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47413" y="5699303"/>
            <a:ext cx="1760018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3518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E03C9051-71C2-8818-7195-7AFD1A616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125" y="1574800"/>
            <a:ext cx="11461750" cy="4114800"/>
          </a:xfrm>
        </p:spPr>
        <p:txBody>
          <a:bodyPr/>
          <a:lstStyle>
            <a:lvl1pPr marL="502920" indent="-502920">
              <a:lnSpc>
                <a:spcPct val="120000"/>
              </a:lnSpc>
              <a:buSzPct val="100000"/>
              <a:buFont typeface="+mj-lt"/>
              <a:buAutoNum type="arabicPeriod"/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46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6">
            <a:extLst>
              <a:ext uri="{FF2B5EF4-FFF2-40B4-BE49-F238E27FC236}">
                <a16:creationId xmlns:a16="http://schemas.microsoft.com/office/drawing/2014/main" id="{D43F4DDF-9B26-0FD6-2240-8FE31F6CB7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189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7284" y="1574800"/>
            <a:ext cx="11459591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0226E-F82D-52DF-2FCC-6209BED09E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284" y="5833872"/>
            <a:ext cx="8819340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8607E7D1-CF96-748D-19F0-853D3F7E4A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192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D0E37A5-329C-6B42-A03C-2BAEC2052D29}"/>
              </a:ext>
            </a:extLst>
          </p:cNvPr>
          <p:cNvSpPr>
            <a:spLocks noGrp="1" noChangeArrowheads="1"/>
          </p:cNvSpPr>
          <p:nvPr/>
        </p:nvSpPr>
        <p:spPr bwMode="gray">
          <a:xfrm>
            <a:off x="365126" y="6332043"/>
            <a:ext cx="409575" cy="208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775867" eaLnBrk="1" hangingPunct="1">
              <a:defRPr/>
            </a:pPr>
            <a:fld id="{3DBC93D6-C358-9648-9CB7-FB101C9037AB}" type="slidenum">
              <a:rPr lang="en-US" sz="8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pPr algn="l" defTabSz="775867" eaLnBrk="1" hangingPunct="1">
                <a:defRPr/>
              </a:pPr>
              <a:t>‹#›</a:t>
            </a:fld>
            <a:endParaRPr lang="en-US" sz="8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DFE426-7321-534C-8485-5B1BB1E2C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126" y="1574800"/>
            <a:ext cx="11461748" cy="41374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B2BC6372-ED2A-7044-A75D-F358185E4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365759"/>
            <a:ext cx="11461748" cy="4663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F68FE0-EE9F-E934-8F3D-7FD1120CAE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126" y="5833872"/>
            <a:ext cx="8188324" cy="49377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marL="0" indent="0" algn="l">
              <a:tabLst/>
              <a:defRPr sz="900" b="0" i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654A0DC-99E9-C6F3-5DB6-E45C9168588B}"/>
              </a:ext>
            </a:extLst>
          </p:cNvPr>
          <p:cNvPicPr>
            <a:picLocks noChangeAspect="1"/>
          </p:cNvPicPr>
          <p:nvPr userDrawn="1"/>
        </p:nvPicPr>
        <p:blipFill>
          <a:blip r:embed="rId5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58" r:id="rId2"/>
    <p:sldLayoutId id="2147483778" r:id="rId3"/>
    <p:sldLayoutId id="2147483777" r:id="rId4"/>
    <p:sldLayoutId id="2147483925" r:id="rId5"/>
    <p:sldLayoutId id="2147483849" r:id="rId6"/>
    <p:sldLayoutId id="2147483848" r:id="rId7"/>
    <p:sldLayoutId id="2147483821" r:id="rId8"/>
    <p:sldLayoutId id="2147483773" r:id="rId9"/>
    <p:sldLayoutId id="2147483834" r:id="rId10"/>
    <p:sldLayoutId id="2147483831" r:id="rId11"/>
    <p:sldLayoutId id="2147483857" r:id="rId12"/>
    <p:sldLayoutId id="2147483858" r:id="rId13"/>
    <p:sldLayoutId id="2147483859" r:id="rId14"/>
    <p:sldLayoutId id="2147483835" r:id="rId15"/>
    <p:sldLayoutId id="2147483840" r:id="rId16"/>
    <p:sldLayoutId id="2147483822" r:id="rId17"/>
    <p:sldLayoutId id="2147483823" r:id="rId18"/>
    <p:sldLayoutId id="2147483851" r:id="rId19"/>
    <p:sldLayoutId id="2147483838" r:id="rId20"/>
    <p:sldLayoutId id="2147483839" r:id="rId21"/>
    <p:sldLayoutId id="2147483841" r:id="rId22"/>
    <p:sldLayoutId id="2147483844" r:id="rId23"/>
    <p:sldLayoutId id="2147483930" r:id="rId24"/>
    <p:sldLayoutId id="2147483931" r:id="rId25"/>
    <p:sldLayoutId id="2147483817" r:id="rId26"/>
    <p:sldLayoutId id="2147483926" r:id="rId27"/>
    <p:sldLayoutId id="2147483927" r:id="rId28"/>
    <p:sldLayoutId id="2147483852" r:id="rId29"/>
    <p:sldLayoutId id="2147483819" r:id="rId30"/>
    <p:sldLayoutId id="2147483932" r:id="rId31"/>
    <p:sldLayoutId id="2147483933" r:id="rId32"/>
    <p:sldLayoutId id="2147483853" r:id="rId33"/>
    <p:sldLayoutId id="2147483843" r:id="rId34"/>
    <p:sldLayoutId id="2147483842" r:id="rId35"/>
    <p:sldLayoutId id="2147483803" r:id="rId36"/>
    <p:sldLayoutId id="2147483833" r:id="rId37"/>
    <p:sldLayoutId id="2147483765" r:id="rId38"/>
    <p:sldLayoutId id="2147483828" r:id="rId39"/>
    <p:sldLayoutId id="2147483829" r:id="rId40"/>
    <p:sldLayoutId id="2147483830" r:id="rId41"/>
    <p:sldLayoutId id="2147483836" r:id="rId42"/>
    <p:sldLayoutId id="2147483837" r:id="rId43"/>
    <p:sldLayoutId id="2147483845" r:id="rId44"/>
    <p:sldLayoutId id="2147483854" r:id="rId45"/>
    <p:sldLayoutId id="2147483855" r:id="rId46"/>
    <p:sldLayoutId id="2147483856" r:id="rId47"/>
    <p:sldLayoutId id="2147483861" r:id="rId48"/>
    <p:sldLayoutId id="2147483923" r:id="rId49"/>
    <p:sldLayoutId id="2147483920" r:id="rId50"/>
    <p:sldLayoutId id="2147483921" r:id="rId51"/>
    <p:sldLayoutId id="2147483918" r:id="rId52"/>
    <p:sldLayoutId id="2147483922" r:id="rId53"/>
    <p:sldLayoutId id="2147483934" r:id="rId54"/>
  </p:sldLayoutIdLst>
  <p:transition>
    <p:fade/>
  </p:transition>
  <p:hf hdr="0"/>
  <p:txStyles>
    <p:titleStyle>
      <a:lvl1pPr algn="l" defTabSz="379337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000" b="1" i="0" kern="1200" cap="none">
          <a:solidFill>
            <a:schemeClr val="accent1"/>
          </a:solidFill>
          <a:latin typeface="Century Gothic" panose="020B0502020202020204" pitchFamily="34" charset="0"/>
          <a:ea typeface="+mj-ea"/>
          <a:cs typeface="+mj-cs"/>
        </a:defRPr>
      </a:lvl1pPr>
      <a:lvl2pPr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2pPr>
      <a:lvl3pPr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3pPr>
      <a:lvl4pPr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4pPr>
      <a:lvl5pPr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5pPr>
      <a:lvl6pPr marL="457109"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6pPr>
      <a:lvl7pPr marL="914217"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7pPr>
      <a:lvl8pPr marL="1371326"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8pPr>
      <a:lvl9pPr marL="1828434"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9pPr>
    </p:titleStyle>
    <p:bodyStyle>
      <a:lvl1pPr marL="256032" indent="-256032" algn="l" defTabSz="379337" rtl="0" eaLnBrk="1" fontAlgn="base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90000"/>
        <a:buFont typeface="Arial" panose="020B0604020202020204" pitchFamily="34" charset="0"/>
        <a:buChar char="•"/>
        <a:tabLst/>
        <a:defRPr sz="2000" b="0" kern="1200" spc="1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547688" indent="-274320" algn="l" defTabSz="379337" rtl="0" eaLnBrk="1" fontAlgn="base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90000"/>
        <a:buFont typeface="Courier New" panose="02070309020205020404" pitchFamily="49" charset="0"/>
        <a:buChar char="o"/>
        <a:tabLst/>
        <a:defRPr sz="1800" b="0" kern="1200" spc="1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731520" indent="-182880" algn="l" defTabSz="379337" rtl="0" eaLnBrk="1" fontAlgn="base" hangingPunct="1">
        <a:lnSpc>
          <a:spcPct val="100000"/>
        </a:lnSpc>
        <a:spcBef>
          <a:spcPts val="0"/>
        </a:spcBef>
        <a:spcAft>
          <a:spcPts val="200"/>
        </a:spcAft>
        <a:buClr>
          <a:schemeClr val="accent1"/>
        </a:buClr>
        <a:buSzPct val="90000"/>
        <a:buFont typeface="System Font Regular"/>
        <a:buChar char="–"/>
        <a:tabLst/>
        <a:defRPr sz="1600" b="0" kern="1200" spc="1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914400" indent="-182880" algn="l" defTabSz="379337" rtl="0" eaLnBrk="1" fontAlgn="base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90000"/>
        <a:buFont typeface="Arial" panose="020B0604020202020204" pitchFamily="34" charset="0"/>
        <a:buChar char="•"/>
        <a:tabLst/>
        <a:defRPr sz="1200" b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042416" indent="-128016" algn="l" defTabSz="379337" rtl="0" eaLnBrk="1" fontAlgn="base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80000"/>
        <a:buFont typeface="Courier New" panose="02070309020205020404" pitchFamily="49" charset="0"/>
        <a:buChar char="o"/>
        <a:tabLst/>
        <a:defRPr sz="10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952121" indent="0" algn="l" defTabSz="380848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None/>
        <a:defRPr sz="751" kern="1200">
          <a:solidFill>
            <a:schemeClr val="tx1"/>
          </a:solidFill>
          <a:latin typeface="+mn-lt"/>
          <a:ea typeface="+mn-ea"/>
          <a:cs typeface="+mn-cs"/>
        </a:defRPr>
      </a:lvl6pPr>
      <a:lvl7pPr marL="1237756" indent="-95213" algn="l" defTabSz="380848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1" kern="1200">
          <a:solidFill>
            <a:schemeClr val="tx1"/>
          </a:solidFill>
          <a:latin typeface="+mn-lt"/>
          <a:ea typeface="+mn-ea"/>
          <a:cs typeface="+mn-cs"/>
        </a:defRPr>
      </a:lvl7pPr>
      <a:lvl8pPr marL="1428181" indent="-95213" algn="l" defTabSz="380848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1" kern="1200">
          <a:solidFill>
            <a:schemeClr val="tx1"/>
          </a:solidFill>
          <a:latin typeface="+mn-lt"/>
          <a:ea typeface="+mn-ea"/>
          <a:cs typeface="+mn-cs"/>
        </a:defRPr>
      </a:lvl8pPr>
      <a:lvl9pPr marL="1618605" indent="-95213" algn="l" defTabSz="380848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1pPr>
      <a:lvl2pPr marL="190424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2pPr>
      <a:lvl3pPr marL="380848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3pPr>
      <a:lvl4pPr marL="571272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4pPr>
      <a:lvl5pPr marL="761697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5pPr>
      <a:lvl6pPr marL="952121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6pPr>
      <a:lvl7pPr marL="1142544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7pPr>
      <a:lvl8pPr marL="1332968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8pPr>
      <a:lvl9pPr marL="1523392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" userDrawn="1">
          <p15:clr>
            <a:srgbClr val="5ACBF0"/>
          </p15:clr>
        </p15:guide>
        <p15:guide id="2" pos="1260" userDrawn="1">
          <p15:clr>
            <a:srgbClr val="F26B43"/>
          </p15:clr>
        </p15:guide>
        <p15:guide id="3" orient="horz" pos="1770" userDrawn="1">
          <p15:clr>
            <a:srgbClr val="F26B43"/>
          </p15:clr>
        </p15:guide>
        <p15:guide id="4" orient="horz" pos="473" userDrawn="1">
          <p15:clr>
            <a:srgbClr val="F26B43"/>
          </p15:clr>
        </p15:guide>
        <p15:guide id="5" orient="horz" pos="1252" userDrawn="1">
          <p15:clr>
            <a:srgbClr val="F26B43"/>
          </p15:clr>
        </p15:guide>
        <p15:guide id="6" orient="horz" pos="2548" userDrawn="1">
          <p15:clr>
            <a:srgbClr val="F26B43"/>
          </p15:clr>
        </p15:guide>
        <p15:guide id="7" orient="horz" pos="3066" userDrawn="1">
          <p15:clr>
            <a:srgbClr val="F26B43"/>
          </p15:clr>
        </p15:guide>
        <p15:guide id="8" orient="horz" pos="3844" userDrawn="1">
          <p15:clr>
            <a:srgbClr val="F26B43"/>
          </p15:clr>
        </p15:guide>
        <p15:guide id="9" orient="horz" pos="1510" userDrawn="1">
          <p15:clr>
            <a:srgbClr val="5ACBF0"/>
          </p15:clr>
        </p15:guide>
        <p15:guide id="10" orient="horz" pos="2808" userDrawn="1">
          <p15:clr>
            <a:srgbClr val="5ACBF0"/>
          </p15:clr>
        </p15:guide>
        <p15:guide id="11" orient="horz" pos="4104" userDrawn="1">
          <p15:clr>
            <a:srgbClr val="5ACBF0"/>
          </p15:clr>
        </p15:guide>
        <p15:guide id="12" pos="228" userDrawn="1">
          <p15:clr>
            <a:srgbClr val="5ACBF0"/>
          </p15:clr>
        </p15:guide>
        <p15:guide id="13" pos="2034" userDrawn="1">
          <p15:clr>
            <a:srgbClr val="F26B43"/>
          </p15:clr>
        </p15:guide>
        <p15:guide id="14" pos="2568" userDrawn="1">
          <p15:clr>
            <a:srgbClr val="F26B43"/>
          </p15:clr>
        </p15:guide>
        <p15:guide id="15" pos="3322" userDrawn="1">
          <p15:clr>
            <a:srgbClr val="F26B43"/>
          </p15:clr>
        </p15:guide>
        <p15:guide id="16" pos="3838" userDrawn="1">
          <p15:clr>
            <a:srgbClr val="F26B43"/>
          </p15:clr>
        </p15:guide>
        <p15:guide id="17" pos="4612" userDrawn="1">
          <p15:clr>
            <a:srgbClr val="F26B43"/>
          </p15:clr>
        </p15:guide>
        <p15:guide id="18" pos="5128" userDrawn="1">
          <p15:clr>
            <a:srgbClr val="F26B43"/>
          </p15:clr>
        </p15:guide>
        <p15:guide id="19" pos="5902" userDrawn="1">
          <p15:clr>
            <a:srgbClr val="F26B43"/>
          </p15:clr>
        </p15:guide>
        <p15:guide id="20" pos="6418" userDrawn="1">
          <p15:clr>
            <a:srgbClr val="F26B43"/>
          </p15:clr>
        </p15:guide>
        <p15:guide id="21" pos="7192" userDrawn="1">
          <p15:clr>
            <a:srgbClr val="F26B43"/>
          </p15:clr>
        </p15:guide>
        <p15:guide id="22" pos="744" userDrawn="1">
          <p15:clr>
            <a:srgbClr val="F26B43"/>
          </p15:clr>
        </p15:guide>
        <p15:guide id="23" pos="2292" userDrawn="1">
          <p15:clr>
            <a:srgbClr val="5ACBF0"/>
          </p15:clr>
        </p15:guide>
        <p15:guide id="24" pos="1002" userDrawn="1">
          <p15:clr>
            <a:srgbClr val="5ACBF0"/>
          </p15:clr>
        </p15:guide>
        <p15:guide id="25" pos="3582" userDrawn="1">
          <p15:clr>
            <a:srgbClr val="5ACBF0"/>
          </p15:clr>
        </p15:guide>
        <p15:guide id="26" pos="4870" userDrawn="1">
          <p15:clr>
            <a:srgbClr val="5ACBF0"/>
          </p15:clr>
        </p15:guide>
        <p15:guide id="27" pos="6160" userDrawn="1">
          <p15:clr>
            <a:srgbClr val="5ACBF0"/>
          </p15:clr>
        </p15:guide>
        <p15:guide id="28" pos="7440" userDrawn="1">
          <p15:clr>
            <a:srgbClr val="5ACBF0"/>
          </p15:clr>
        </p15:guide>
        <p15:guide id="29" pos="486" userDrawn="1">
          <p15:clr>
            <a:srgbClr val="A4A3A4"/>
          </p15:clr>
        </p15:guide>
        <p15:guide id="30" pos="1518" userDrawn="1">
          <p15:clr>
            <a:srgbClr val="A4A3A4"/>
          </p15:clr>
        </p15:guide>
        <p15:guide id="31" pos="1776" userDrawn="1">
          <p15:clr>
            <a:srgbClr val="A4A3A4"/>
          </p15:clr>
        </p15:guide>
        <p15:guide id="32" pos="2808" userDrawn="1">
          <p15:clr>
            <a:srgbClr val="A4A3A4"/>
          </p15:clr>
        </p15:guide>
        <p15:guide id="33" pos="3066" userDrawn="1">
          <p15:clr>
            <a:srgbClr val="A4A3A4"/>
          </p15:clr>
        </p15:guide>
        <p15:guide id="34" pos="4096" userDrawn="1">
          <p15:clr>
            <a:srgbClr val="A4A3A4"/>
          </p15:clr>
        </p15:guide>
        <p15:guide id="35" pos="4368" userDrawn="1">
          <p15:clr>
            <a:srgbClr val="A4A3A4"/>
          </p15:clr>
        </p15:guide>
        <p15:guide id="36" pos="5386" userDrawn="1">
          <p15:clr>
            <a:srgbClr val="A4A3A4"/>
          </p15:clr>
        </p15:guide>
        <p15:guide id="37" pos="5644" userDrawn="1">
          <p15:clr>
            <a:srgbClr val="A4A3A4"/>
          </p15:clr>
        </p15:guide>
        <p15:guide id="38" pos="6676" userDrawn="1">
          <p15:clr>
            <a:srgbClr val="A4A3A4"/>
          </p15:clr>
        </p15:guide>
        <p15:guide id="39" pos="6934" userDrawn="1">
          <p15:clr>
            <a:srgbClr val="A4A3A4"/>
          </p15:clr>
        </p15:guide>
        <p15:guide id="40" orient="horz" pos="744" userDrawn="1">
          <p15:clr>
            <a:srgbClr val="A4A3A4"/>
          </p15:clr>
        </p15:guide>
        <p15:guide id="41" orient="horz" pos="992" userDrawn="1">
          <p15:clr>
            <a:srgbClr val="A4A3A4"/>
          </p15:clr>
        </p15:guide>
        <p15:guide id="42" orient="horz" pos="2030" userDrawn="1">
          <p15:clr>
            <a:srgbClr val="A4A3A4"/>
          </p15:clr>
        </p15:guide>
        <p15:guide id="43" orient="horz" pos="2288" userDrawn="1">
          <p15:clr>
            <a:srgbClr val="A4A3A4"/>
          </p15:clr>
        </p15:guide>
        <p15:guide id="44" orient="horz" pos="3326" userDrawn="1">
          <p15:clr>
            <a:srgbClr val="A4A3A4"/>
          </p15:clr>
        </p15:guide>
        <p15:guide id="45" orient="horz" pos="3584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806ADC-5CBC-B480-8F76-22F824886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056" y="517907"/>
            <a:ext cx="7571888" cy="58221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A607E1-0212-EB06-5392-2CEE8456C715}"/>
              </a:ext>
            </a:extLst>
          </p:cNvPr>
          <p:cNvSpPr txBox="1"/>
          <p:nvPr/>
        </p:nvSpPr>
        <p:spPr>
          <a:xfrm>
            <a:off x="274689" y="6488668"/>
            <a:ext cx="609477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000" b="0" i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SC-AT-AMG 510-00251 1023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2219709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4C9CF7-1AE9-19DC-EA4D-C8905C82E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4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44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90020E-4FCA-9AFB-7CE9-8C8F661FE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008"/>
            <a:ext cx="12192000" cy="672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1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004F8D-8804-1AE1-1F58-819F0D792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12192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33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65FA16-409B-EB9D-F272-69B3C48D5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12192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72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53C743-045C-A449-F312-D0818018E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12192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26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BC819F-2773-39ED-EF7D-5058920CD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"/>
            <a:ext cx="12136582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59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card&#10;&#10;Description automatically generated">
            <a:extLst>
              <a:ext uri="{FF2B5EF4-FFF2-40B4-BE49-F238E27FC236}">
                <a16:creationId xmlns:a16="http://schemas.microsoft.com/office/drawing/2014/main" id="{853F960D-C227-5668-3515-30685C2DAB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63" t="6131" r="13718" b="20409"/>
          <a:stretch/>
        </p:blipFill>
        <p:spPr>
          <a:xfrm>
            <a:off x="1262357" y="0"/>
            <a:ext cx="91151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28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5214BBD-094F-0875-5377-E110C81D4DFF}"/>
              </a:ext>
            </a:extLst>
          </p:cNvPr>
          <p:cNvSpPr txBox="1">
            <a:spLocks/>
          </p:cNvSpPr>
          <p:nvPr/>
        </p:nvSpPr>
        <p:spPr>
          <a:xfrm>
            <a:off x="174602" y="1277373"/>
            <a:ext cx="6677471" cy="311174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04792"/>
            <a:r>
              <a:rPr lang="en-US" sz="1867">
                <a:solidFill>
                  <a:srgbClr val="595959"/>
                </a:solidFill>
                <a:latin typeface="Arial Narrow" panose="020B0606020202030204" pitchFamily="34" charset="0"/>
              </a:rPr>
              <a:t>The authors thank the patients and their caregivers, investigators, and study staff who contributed to this study. Thank you to the Steering Committee members: Chiara </a:t>
            </a:r>
            <a:r>
              <a:rPr lang="en-US" sz="1867" err="1">
                <a:solidFill>
                  <a:srgbClr val="595959"/>
                </a:solidFill>
                <a:latin typeface="Arial Narrow" panose="020B0606020202030204" pitchFamily="34" charset="0"/>
              </a:rPr>
              <a:t>Cremolini</a:t>
            </a:r>
            <a:r>
              <a:rPr lang="en-US" sz="1867">
                <a:solidFill>
                  <a:srgbClr val="595959"/>
                </a:solidFill>
                <a:latin typeface="Arial Narrow" panose="020B0606020202030204" pitchFamily="34" charset="0"/>
              </a:rPr>
              <a:t>, Marwan G. Fakih, Yasutoshi </a:t>
            </a:r>
            <a:r>
              <a:rPr lang="en-US" sz="1867" err="1">
                <a:solidFill>
                  <a:srgbClr val="595959"/>
                </a:solidFill>
                <a:latin typeface="Arial Narrow" panose="020B0606020202030204" pitchFamily="34" charset="0"/>
              </a:rPr>
              <a:t>Kuboki</a:t>
            </a:r>
            <a:r>
              <a:rPr lang="en-US" sz="1867">
                <a:solidFill>
                  <a:srgbClr val="595959"/>
                </a:solidFill>
                <a:latin typeface="Arial Narrow" panose="020B0606020202030204" pitchFamily="34" charset="0"/>
              </a:rPr>
              <a:t>, Michael J. </a:t>
            </a:r>
            <a:r>
              <a:rPr lang="en-US" sz="1867" err="1">
                <a:solidFill>
                  <a:srgbClr val="595959"/>
                </a:solidFill>
                <a:latin typeface="Arial Narrow" panose="020B0606020202030204" pitchFamily="34" charset="0"/>
              </a:rPr>
              <a:t>Pishvaian</a:t>
            </a:r>
            <a:r>
              <a:rPr lang="en-US" sz="1867">
                <a:solidFill>
                  <a:srgbClr val="595959"/>
                </a:solidFill>
                <a:latin typeface="Arial Narrow" panose="020B0606020202030204" pitchFamily="34" charset="0"/>
              </a:rPr>
              <a:t>, Timothy Price.</a:t>
            </a:r>
          </a:p>
          <a:p>
            <a:pPr marL="304792"/>
            <a:endParaRPr lang="en-US" sz="1867" b="1">
              <a:solidFill>
                <a:srgbClr val="595959"/>
              </a:solidFill>
              <a:latin typeface="Arial Narrow" panose="020B0606020202030204" pitchFamily="34" charset="0"/>
            </a:endParaRPr>
          </a:p>
          <a:p>
            <a:pPr marL="304792"/>
            <a:r>
              <a:rPr lang="en-US" sz="1867">
                <a:solidFill>
                  <a:srgbClr val="595959"/>
                </a:solidFill>
                <a:latin typeface="Arial Narrow" panose="020B0606020202030204" pitchFamily="34" charset="0"/>
              </a:rPr>
              <a:t>This study was funded by Amgen Inc.</a:t>
            </a:r>
            <a:endParaRPr lang="en-US" sz="1867" b="1">
              <a:solidFill>
                <a:srgbClr val="595959"/>
              </a:solidFill>
              <a:latin typeface="Arial Narrow" panose="020B0606020202030204" pitchFamily="34" charset="0"/>
            </a:endParaRPr>
          </a:p>
          <a:p>
            <a:pPr marL="304792"/>
            <a:endParaRPr lang="en-US" sz="1867">
              <a:solidFill>
                <a:srgbClr val="595959"/>
              </a:solidFill>
              <a:latin typeface="Arial Narrow" panose="020B0606020202030204" pitchFamily="34" charset="0"/>
            </a:endParaRPr>
          </a:p>
          <a:p>
            <a:pPr marL="304792"/>
            <a:r>
              <a:rPr lang="en-US" sz="1867">
                <a:solidFill>
                  <a:srgbClr val="595959"/>
                </a:solidFill>
                <a:latin typeface="Arial Narrow" panose="020B0606020202030204" pitchFamily="34" charset="0"/>
              </a:rPr>
              <a:t>Medical writing support for this presentation was funded by Amgen Inc. and was provided by Lisa Denny, PhD, of ICON plc (Blue Bell, PA).</a:t>
            </a:r>
          </a:p>
          <a:p>
            <a:pPr marL="304792"/>
            <a:endParaRPr lang="en-US" sz="1867">
              <a:solidFill>
                <a:srgbClr val="595959"/>
              </a:solidFill>
              <a:latin typeface="Arial Narrow" panose="020B0606020202030204" pitchFamily="34" charset="0"/>
            </a:endParaRPr>
          </a:p>
          <a:p>
            <a:pPr marL="304792"/>
            <a:r>
              <a:rPr lang="fr-FR" sz="1867">
                <a:solidFill>
                  <a:srgbClr val="595959"/>
                </a:solidFill>
                <a:latin typeface="Arial Narrow" panose="020B0606020202030204" pitchFamily="34" charset="0"/>
              </a:rPr>
              <a:t>Contact Information</a:t>
            </a:r>
          </a:p>
          <a:p>
            <a:pPr marL="304792"/>
            <a:r>
              <a:rPr lang="fr-FR" sz="1867">
                <a:solidFill>
                  <a:srgbClr val="595959"/>
                </a:solidFill>
                <a:latin typeface="Arial Narrow" panose="020B0606020202030204" pitchFamily="34" charset="0"/>
              </a:rPr>
              <a:t>Filippo Pietrantonio, </a:t>
            </a:r>
            <a:r>
              <a:rPr lang="fr-FR" sz="1867" u="sng">
                <a:solidFill>
                  <a:schemeClr val="tx1"/>
                </a:solidFill>
                <a:latin typeface="Arial Narrow" panose="020B0606020202030204" pitchFamily="34" charset="0"/>
              </a:rPr>
              <a:t>filippo.pietrantonio@istitutotumori.mi.it</a:t>
            </a:r>
            <a:endParaRPr lang="en-US" sz="1867" u="sng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075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239350" y="2348882"/>
            <a:ext cx="11713468" cy="2016225"/>
          </a:xfrm>
        </p:spPr>
        <p:txBody>
          <a:bodyPr/>
          <a:lstStyle/>
          <a:p>
            <a:pPr algn="ctr"/>
            <a:r>
              <a:rPr lang="de-DE" sz="2667" dirty="0">
                <a:solidFill>
                  <a:schemeClr val="tx1"/>
                </a:solidFill>
              </a:rPr>
              <a:t>Diese Präsentation ist urheberechtlich geschützt durch </a:t>
            </a:r>
            <a:r>
              <a:rPr lang="de-DE" sz="2667" dirty="0" err="1">
                <a:solidFill>
                  <a:schemeClr val="tx1"/>
                </a:solidFill>
              </a:rPr>
              <a:t>Amgen</a:t>
            </a:r>
            <a:r>
              <a:rPr lang="de-DE" sz="2667" dirty="0">
                <a:solidFill>
                  <a:schemeClr val="tx1"/>
                </a:solidFill>
              </a:rPr>
              <a:t> GmbH. </a:t>
            </a:r>
            <a:r>
              <a:rPr lang="de-DE" sz="2667" dirty="0" err="1">
                <a:solidFill>
                  <a:schemeClr val="tx1"/>
                </a:solidFill>
              </a:rPr>
              <a:t>Amgen</a:t>
            </a:r>
            <a:r>
              <a:rPr lang="de-DE" sz="2667" dirty="0">
                <a:solidFill>
                  <a:schemeClr val="tx1"/>
                </a:solidFill>
              </a:rPr>
              <a:t> GmbH stellt dieses Präsentationsmaterial für Angehörige des medizinischen Fachkreises mit Zugang zur </a:t>
            </a:r>
            <a:r>
              <a:rPr lang="de-DE" sz="2667" dirty="0" err="1">
                <a:solidFill>
                  <a:schemeClr val="tx1"/>
                </a:solidFill>
              </a:rPr>
              <a:t>Oncology</a:t>
            </a:r>
            <a:r>
              <a:rPr lang="de-DE" sz="2667" dirty="0">
                <a:solidFill>
                  <a:schemeClr val="tx1"/>
                </a:solidFill>
              </a:rPr>
              <a:t> </a:t>
            </a:r>
            <a:r>
              <a:rPr lang="de-DE" sz="2667" dirty="0" err="1">
                <a:solidFill>
                  <a:schemeClr val="tx1"/>
                </a:solidFill>
              </a:rPr>
              <a:t>Horizons</a:t>
            </a:r>
            <a:r>
              <a:rPr lang="de-DE" sz="2667" dirty="0">
                <a:solidFill>
                  <a:schemeClr val="tx1"/>
                </a:solidFill>
              </a:rPr>
              <a:t> Webseite zur Verfügung. Es dient ausschließlich zur eigenen Verwendung und darf nicht an Dritte weitergeleitet werden. Es dürfen keine inhaltlichen Änderungen vorgenommen werden.</a:t>
            </a:r>
          </a:p>
        </p:txBody>
      </p:sp>
      <p:sp>
        <p:nvSpPr>
          <p:cNvPr id="2" name="Rectangle 1"/>
          <p:cNvSpPr/>
          <p:nvPr/>
        </p:nvSpPr>
        <p:spPr>
          <a:xfrm rot="5400000">
            <a:off x="10993900" y="5576140"/>
            <a:ext cx="1630575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067" dirty="0"/>
              <a:t>SC-AT-NP-00098 10.23</a:t>
            </a:r>
            <a:endParaRPr lang="de-AT" sz="800" dirty="0"/>
          </a:p>
        </p:txBody>
      </p:sp>
    </p:spTree>
    <p:extLst>
      <p:ext uri="{BB962C8B-B14F-4D97-AF65-F5344CB8AC3E}">
        <p14:creationId xmlns:p14="http://schemas.microsoft.com/office/powerpoint/2010/main" val="360071914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AB1CD1-2584-E523-C3C5-2DD24A783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04" y="164309"/>
            <a:ext cx="11430991" cy="652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95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CCD4ED-0F0B-C6D6-07E2-630A571A4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52" y="0"/>
            <a:ext cx="118230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49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BAEDB4-5B2D-A84C-8597-3E1AAC465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152"/>
            <a:ext cx="12192000" cy="671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11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E6934D-E561-C69E-3D15-831C8BF9E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104"/>
            <a:ext cx="12192000" cy="671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9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5F83E1-B75E-370B-AA4E-29D97E707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152"/>
            <a:ext cx="12192000" cy="671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93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11F2AD-45A8-ACBE-1DD7-1B4EE30E6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152"/>
            <a:ext cx="12192000" cy="671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04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BEA975-D3DF-75B8-C3A4-C3A67B8E3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3" y="0"/>
            <a:ext cx="12105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195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mgen Corporate">
  <a:themeElements>
    <a:clrScheme name="Custom 7">
      <a:dk1>
        <a:srgbClr val="000000"/>
      </a:dk1>
      <a:lt1>
        <a:srgbClr val="FFFFFF"/>
      </a:lt1>
      <a:dk2>
        <a:srgbClr val="605D75"/>
      </a:dk2>
      <a:lt2>
        <a:srgbClr val="ADADAD"/>
      </a:lt2>
      <a:accent1>
        <a:srgbClr val="0063C3"/>
      </a:accent1>
      <a:accent2>
        <a:srgbClr val="00BCE3"/>
      </a:accent2>
      <a:accent3>
        <a:srgbClr val="7EE0DD"/>
      </a:accent3>
      <a:accent4>
        <a:srgbClr val="2CC84D"/>
      </a:accent4>
      <a:accent5>
        <a:srgbClr val="FBE122"/>
      </a:accent5>
      <a:accent6>
        <a:srgbClr val="FF6720"/>
      </a:accent6>
      <a:hlink>
        <a:srgbClr val="151F6D"/>
      </a:hlink>
      <a:folHlink>
        <a:srgbClr val="830B5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508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  <a:lnDef>
      <a:spPr>
        <a:ln w="28575" cap="rnd">
          <a:solidFill>
            <a:schemeClr val="tx1"/>
          </a:solidFill>
          <a:tailEnd type="stealth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2030"/>
          </a:lnSpc>
          <a:defRPr sz="1400" dirty="0">
            <a:latin typeface="+mn-lt"/>
            <a:ea typeface="MS Mincho" panose="02020609040205080304" pitchFamily="49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mgen PPT_update_100422" id="{AFBF8AD3-DA8B-F845-80EC-613E041561F4}" vid="{891AC1A6-5322-D74F-8C7A-50FAA0570F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76fffe7-cd2d-4632-848f-f4fab42e453c">
      <UserInfo>
        <DisplayName>Taylor DeVoe</DisplayName>
        <AccountId>13</AccountId>
        <AccountType/>
      </UserInfo>
      <UserInfo>
        <DisplayName>Hanna Belcher</DisplayName>
        <AccountId>15</AccountId>
        <AccountType/>
      </UserInfo>
      <UserInfo>
        <DisplayName>Sharon Karlsberg</DisplayName>
        <AccountId>12</AccountId>
        <AccountType/>
      </UserInfo>
      <UserInfo>
        <DisplayName>Jordana Geer</DisplayName>
        <AccountId>14</AccountId>
        <AccountType/>
      </UserInfo>
      <UserInfo>
        <DisplayName>Neil Gavigan</DisplayName>
        <AccountId>18</AccountId>
        <AccountType/>
      </UserInfo>
      <UserInfo>
        <DisplayName>John Payne</DisplayName>
        <AccountId>17</AccountId>
        <AccountType/>
      </UserInfo>
      <UserInfo>
        <DisplayName>Weslyn Lu</DisplayName>
        <AccountId>11</AccountId>
        <AccountType/>
      </UserInfo>
      <UserInfo>
        <DisplayName>Rohit Civi</DisplayName>
        <AccountId>16</AccountId>
        <AccountType/>
      </UserInfo>
      <UserInfo>
        <DisplayName>Eri Tomikawa</DisplayName>
        <AccountId>19</AccountId>
        <AccountType/>
      </UserInfo>
      <UserInfo>
        <DisplayName>Rory Plewman</DisplayName>
        <AccountId>31</AccountId>
        <AccountType/>
      </UserInfo>
    </SharedWithUsers>
    <lcf76f155ced4ddcb4097134ff3c332f xmlns="f71949ac-139d-4ba9-b71b-10956bd5632c">
      <Terms xmlns="http://schemas.microsoft.com/office/infopath/2007/PartnerControls"/>
    </lcf76f155ced4ddcb4097134ff3c332f>
    <TaxCatchAll xmlns="dc2db4f8-0dc0-4834-9a51-1c3a49a4656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051C8ED0B0934CBB70AA06BF789C51" ma:contentTypeVersion="17" ma:contentTypeDescription="Create a new document." ma:contentTypeScope="" ma:versionID="37178ab793a04ac340925ad124061b65">
  <xsd:schema xmlns:xsd="http://www.w3.org/2001/XMLSchema" xmlns:xs="http://www.w3.org/2001/XMLSchema" xmlns:p="http://schemas.microsoft.com/office/2006/metadata/properties" xmlns:ns2="f71949ac-139d-4ba9-b71b-10956bd5632c" xmlns:ns3="a76fffe7-cd2d-4632-848f-f4fab42e453c" xmlns:ns4="dc2db4f8-0dc0-4834-9a51-1c3a49a46568" targetNamespace="http://schemas.microsoft.com/office/2006/metadata/properties" ma:root="true" ma:fieldsID="ac8af66f7fb97054b79186a22abec656" ns2:_="" ns3:_="" ns4:_="">
    <xsd:import namespace="f71949ac-139d-4ba9-b71b-10956bd5632c"/>
    <xsd:import namespace="a76fffe7-cd2d-4632-848f-f4fab42e453c"/>
    <xsd:import namespace="dc2db4f8-0dc0-4834-9a51-1c3a49a465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1949ac-139d-4ba9-b71b-10956bd563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4dd9da6-50f7-440a-9788-2f68cc8af5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fffe7-cd2d-4632-848f-f4fab42e453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2db4f8-0dc0-4834-9a51-1c3a49a46568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ec229f0-7080-4adc-9a12-c317d1c33825}" ma:internalName="TaxCatchAll" ma:showField="CatchAllData" ma:web="fa15be3e-fb01-4526-974f-3b160512d6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28EB60-2366-4B71-8458-4B1CCE37A1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A0E520-F386-42DC-9CDB-652017CA933C}">
  <ds:schemaRefs>
    <ds:schemaRef ds:uri="029f0530-318b-4ec3-8161-f3d549853ef4"/>
    <ds:schemaRef ds:uri="15a81821-c4a3-47ca-acd2-297ae681d83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02d12187-754c-41a9-9e93-c3e1cfacc155"/>
  </ds:schemaRefs>
</ds:datastoreItem>
</file>

<file path=customXml/itemProps3.xml><?xml version="1.0" encoding="utf-8"?>
<ds:datastoreItem xmlns:ds="http://schemas.openxmlformats.org/officeDocument/2006/customXml" ds:itemID="{AA1179BF-5916-4F9D-BEFD-0E6D4424C7F8}"/>
</file>

<file path=docProps/app.xml><?xml version="1.0" encoding="utf-8"?>
<Properties xmlns="http://schemas.openxmlformats.org/officeDocument/2006/extended-properties" xmlns:vt="http://schemas.openxmlformats.org/officeDocument/2006/docPropsVTypes">
  <Template>Amgen Corporate</Template>
  <TotalTime>0</TotalTime>
  <Words>155</Words>
  <Application>Microsoft Office PowerPoint</Application>
  <PresentationFormat>Widescreen</PresentationFormat>
  <Paragraphs>12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Narrow</vt:lpstr>
      <vt:lpstr>Calibri</vt:lpstr>
      <vt:lpstr>Century Gothic</vt:lpstr>
      <vt:lpstr>Courier New</vt:lpstr>
      <vt:lpstr>System Font Regular</vt:lpstr>
      <vt:lpstr>Amgen Corporate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Raulie (Porter Novelli)</dc:creator>
  <cp:lastModifiedBy>Roehrig, Markus</cp:lastModifiedBy>
  <cp:revision>157</cp:revision>
  <dcterms:created xsi:type="dcterms:W3CDTF">2022-10-21T12:48:29Z</dcterms:created>
  <dcterms:modified xsi:type="dcterms:W3CDTF">2023-10-24T15:35:27Z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0x01010044051C8ED0B0934CBB70AA06BF789C51</vt:lpwstr>
  </property>
  <property fmtid="{D5CDD505-2E9C-101B-9397-08002B2CF9AE}" pid="3" name="pdobSourceCropLeft">
    <vt:r8>0</vt:r8>
  </property>
  <property fmtid="{D5CDD505-2E9C-101B-9397-08002B2CF9AE}" pid="4" name="pdobSourceCropBottom">
    <vt:r8>0</vt:r8>
  </property>
  <property fmtid="{D5CDD505-2E9C-101B-9397-08002B2CF9AE}" pid="5" name="pdobSourceCropTop">
    <vt:r8>0</vt:r8>
  </property>
  <property fmtid="{D5CDD505-2E9C-101B-9397-08002B2CF9AE}" pid="6" name="pdobSourceOriginalWidth">
    <vt:r8>0</vt:r8>
  </property>
  <property fmtid="{D5CDD505-2E9C-101B-9397-08002B2CF9AE}" pid="7" name="pdobSourceCropRight">
    <vt:r8>0</vt:r8>
  </property>
  <property fmtid="{D5CDD505-2E9C-101B-9397-08002B2CF9AE}" pid="8" name="pdobSourceOriginalHeight">
    <vt:r8>0</vt:r8>
  </property>
  <property fmtid="{D5CDD505-2E9C-101B-9397-08002B2CF9AE}" pid="9" name="pdobSourceWidth">
    <vt:r8>142.958511352539</vt:r8>
  </property>
  <property fmtid="{D5CDD505-2E9C-101B-9397-08002B2CF9AE}" pid="10" name="pstrSourceShapeName">
    <vt:lpwstr>Rectangle 9</vt:lpwstr>
  </property>
  <property fmtid="{D5CDD505-2E9C-101B-9397-08002B2CF9AE}" pid="11" name="pintSourceSlideIndex">
    <vt:i4>3</vt:i4>
  </property>
  <property fmtid="{D5CDD505-2E9C-101B-9397-08002B2CF9AE}" pid="12" name="pdobSourceLeft">
    <vt:r8>739.747924804688</vt:r8>
  </property>
  <property fmtid="{D5CDD505-2E9C-101B-9397-08002B2CF9AE}" pid="13" name="pdobSourceHeight">
    <vt:r8>29.5593700408936</vt:r8>
  </property>
  <property fmtid="{D5CDD505-2E9C-101B-9397-08002B2CF9AE}" pid="14" name="pdobSourceTop">
    <vt:r8>131.51188659668</vt:r8>
  </property>
  <property fmtid="{D5CDD505-2E9C-101B-9397-08002B2CF9AE}" pid="15" name="MSIP_Label_f31142f3-8099-46d1-8755-df3fda1ce27f_Enabled">
    <vt:lpwstr>true</vt:lpwstr>
  </property>
  <property fmtid="{D5CDD505-2E9C-101B-9397-08002B2CF9AE}" pid="16" name="MSIP_Label_f31142f3-8099-46d1-8755-df3fda1ce27f_SetDate">
    <vt:lpwstr>2023-10-23T07:27:40Z</vt:lpwstr>
  </property>
  <property fmtid="{D5CDD505-2E9C-101B-9397-08002B2CF9AE}" pid="17" name="MSIP_Label_f31142f3-8099-46d1-8755-df3fda1ce27f_Method">
    <vt:lpwstr>Privileged</vt:lpwstr>
  </property>
  <property fmtid="{D5CDD505-2E9C-101B-9397-08002B2CF9AE}" pid="18" name="MSIP_Label_f31142f3-8099-46d1-8755-df3fda1ce27f_Name">
    <vt:lpwstr>Public_</vt:lpwstr>
  </property>
  <property fmtid="{D5CDD505-2E9C-101B-9397-08002B2CF9AE}" pid="19" name="MSIP_Label_f31142f3-8099-46d1-8755-df3fda1ce27f_SiteId">
    <vt:lpwstr>4b4266a6-1368-41af-ad5a-59eb634f7ad8</vt:lpwstr>
  </property>
  <property fmtid="{D5CDD505-2E9C-101B-9397-08002B2CF9AE}" pid="20" name="MSIP_Label_f31142f3-8099-46d1-8755-df3fda1ce27f_ActionId">
    <vt:lpwstr>9fc2aa62-69ec-44b5-bb0a-23fc140b9ead</vt:lpwstr>
  </property>
  <property fmtid="{D5CDD505-2E9C-101B-9397-08002B2CF9AE}" pid="21" name="MSIP_Label_f31142f3-8099-46d1-8755-df3fda1ce27f_ContentBits">
    <vt:lpwstr>0</vt:lpwstr>
  </property>
</Properties>
</file>